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7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toop1978.narod.ru/s/nGod/340.gif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www.art-paysage.ru/files/Stozhok-Kur.jpg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file:///D:\&#1053;&#1086;&#1074;&#1072;&#1103;%20&#1087;&#1072;&#1087;&#1082;&#1072;\Yello_-_Jingle_Bells_(zvukoff.ru).mp3" TargetMode="External"/><Relationship Id="rId1" Type="http://schemas.openxmlformats.org/officeDocument/2006/relationships/audio" Target="file:///D:\&#1053;&#1086;&#1074;&#1072;&#1103;%20&#1087;&#1072;&#1087;&#1082;&#1072;\hits_2012_-_samyy_realnyy_klubnyak(zaycev.net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weblinks.ru/upload/3e/f8/15/85/47d22511.jp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blog.i.ua/community/2311/845524" TargetMode="External"/><Relationship Id="rId3" Type="http://schemas.openxmlformats.org/officeDocument/2006/relationships/hyperlink" Target="http://&#1089;&#1077;&#1079;&#1086;&#1085;&#1099;-&#1075;&#1086;&#1076;&#1072;.&#1088;&#1092;/%D1%81%D1%82%D0%B8%D1%85%D0%B8%20%D0%BE%20%D0%BF%D1%80%D0%B8%D1%80%D0%BE%D0%B4%D0%B5.html" TargetMode="External"/><Relationship Id="rId7" Type="http://schemas.openxmlformats.org/officeDocument/2006/relationships/hyperlink" Target="http://blog.i.ua/community/2311" TargetMode="External"/><Relationship Id="rId12" Type="http://schemas.openxmlformats.org/officeDocument/2006/relationships/hyperlink" Target="http://hotwalls.ru/view/christ&#8230;" TargetMode="External"/><Relationship Id="rId2" Type="http://schemas.openxmlformats.org/officeDocument/2006/relationships/hyperlink" Target="http://&#1089;&#1077;&#1079;&#1086;&#1085;&#1099;-&#1075;&#1086;&#1076;&#1072;.&#1088;&#1092;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log.i.ua/" TargetMode="External"/><Relationship Id="rId11" Type="http://schemas.openxmlformats.org/officeDocument/2006/relationships/hyperlink" Target="http://www.9months.ru/forum/viewtopic.php?f=27&amp;t=10525" TargetMode="External"/><Relationship Id="rId5" Type="http://schemas.openxmlformats.org/officeDocument/2006/relationships/hyperlink" Target="http://www.razumniki.ru/stihi_pro_zimu.html" TargetMode="External"/><Relationship Id="rId10" Type="http://schemas.openxmlformats.org/officeDocument/2006/relationships/hyperlink" Target="http://www.kakprosto.ru/kak-131396-kak-oformit-buket-svoimi-rukami" TargetMode="External"/><Relationship Id="rId4" Type="http://schemas.openxmlformats.org/officeDocument/2006/relationships/hyperlink" Target="http://www.razumniki.ru/" TargetMode="External"/><Relationship Id="rId9" Type="http://schemas.openxmlformats.org/officeDocument/2006/relationships/hyperlink" Target="http://www.kakprosto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ilearchive.cnews.ru/img/zoom/2009/12/24/14_10ec0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1.liveinternet.ru/images/attach/c/2/67/683/67683794_167231_original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novogodneeassorty.ru/wp-content/uploads/2010/11/88982635678bt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0.liveinternet.ru/images/attach/c/2/67/440/67440433_0_175ad_d6c0be8d_1XL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0.liveinternet.ru/images/attach/c/0/52/702/52702277_0_175ae_832f92fd_XL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0.liveinternet.ru/images/foto/c/9/apps/2/557/2557874_067b1afea5e5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ixelbrush.ru/uploads/posts/2010-03/1267862350_0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</a:rPr>
              <a:t>Зимний букет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или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подарок Деду Морозу</a:t>
            </a: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7854696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600" dirty="0" smtClean="0"/>
              <a:t>Работу выполнили: Великанов Семен</a:t>
            </a:r>
          </a:p>
          <a:p>
            <a:pPr algn="l"/>
            <a:r>
              <a:rPr lang="ru-RU" sz="1600" dirty="0" smtClean="0"/>
              <a:t>                                     Ларионов Алексей</a:t>
            </a:r>
          </a:p>
          <a:p>
            <a:pPr algn="l"/>
            <a:r>
              <a:rPr lang="ru-RU" sz="1600" dirty="0" smtClean="0"/>
              <a:t>                                     Логина Валерия</a:t>
            </a:r>
          </a:p>
          <a:p>
            <a:pPr algn="l"/>
            <a:r>
              <a:rPr lang="ru-RU" sz="1600" dirty="0" smtClean="0"/>
              <a:t>                                     Мартынов Данила</a:t>
            </a:r>
          </a:p>
          <a:p>
            <a:pPr algn="l"/>
            <a:r>
              <a:rPr lang="ru-RU" sz="1600" dirty="0" smtClean="0"/>
              <a:t>                                     </a:t>
            </a:r>
            <a:r>
              <a:rPr lang="ru-RU" sz="1600" dirty="0" err="1" smtClean="0"/>
              <a:t>Парфененко</a:t>
            </a:r>
            <a:r>
              <a:rPr lang="ru-RU" sz="1600" dirty="0" smtClean="0"/>
              <a:t> Дарья</a:t>
            </a:r>
          </a:p>
          <a:p>
            <a:pPr algn="l"/>
            <a:r>
              <a:rPr lang="ru-RU" sz="1600" dirty="0" smtClean="0"/>
              <a:t>                                     Тимонова Виктория</a:t>
            </a:r>
          </a:p>
          <a:p>
            <a:pPr algn="l"/>
            <a:r>
              <a:rPr lang="ru-RU" sz="1600" dirty="0" smtClean="0"/>
              <a:t>Руководитель: Веденеева О. И.</a:t>
            </a:r>
          </a:p>
          <a:p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toop1978.narod.ru/s/nGod/340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70723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20.privet.ru/lr/0b2ffc58e103d502996ae1392c113ca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392909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http://stat20.privet.ru/lr/0b2ff6cf57d12f7248a83ff4faee053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4143372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stat20.privet.ru/lr/0b2f55098b36960321a7ceea6a370e6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3929089" cy="3080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Зимний пейзаж. Купить картину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57166"/>
            <a:ext cx="414340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7158" y="2786058"/>
            <a:ext cx="2285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«Зима</a:t>
            </a:r>
            <a:r>
              <a:rPr lang="ru-RU" dirty="0" smtClean="0"/>
              <a:t> </a:t>
            </a:r>
            <a:r>
              <a:rPr lang="ru-RU" dirty="0" smtClean="0"/>
              <a:t>»Грабарь</a:t>
            </a:r>
            <a:r>
              <a:rPr lang="ru-RU" dirty="0" smtClean="0"/>
              <a:t> И.Э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6215082"/>
            <a:ext cx="3030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Зима.Полдень</a:t>
            </a:r>
            <a:r>
              <a:rPr lang="ru-RU" dirty="0" smtClean="0"/>
              <a:t>» </a:t>
            </a:r>
            <a:r>
              <a:rPr lang="ru-RU" dirty="0" err="1" smtClean="0"/>
              <a:t>Юон</a:t>
            </a:r>
            <a:r>
              <a:rPr lang="ru-RU" dirty="0" smtClean="0"/>
              <a:t> </a:t>
            </a:r>
            <a:r>
              <a:rPr lang="ru-RU" dirty="0" smtClean="0"/>
              <a:t>К.Ф.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2786058"/>
            <a:ext cx="249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«Стожок» С. Курицын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628" y="5786454"/>
            <a:ext cx="41433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«Иней. Солнце поднимается.»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Грабарь И. Э.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5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75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75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256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736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Основные цвета:</a:t>
            </a:r>
          </a:p>
          <a:p>
            <a:pPr algn="ctr"/>
            <a:r>
              <a:rPr lang="ru-RU" sz="2800" dirty="0" smtClean="0"/>
              <a:t>                                         </a:t>
            </a:r>
            <a:endParaRPr lang="ru-RU" sz="2800" dirty="0"/>
          </a:p>
        </p:txBody>
      </p:sp>
      <p:sp>
        <p:nvSpPr>
          <p:cNvPr id="3" name="7-конечная звезда 2"/>
          <p:cNvSpPr/>
          <p:nvPr/>
        </p:nvSpPr>
        <p:spPr>
          <a:xfrm>
            <a:off x="500034" y="4071942"/>
            <a:ext cx="1071570" cy="121444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7-конечная звезда 3"/>
          <p:cNvSpPr/>
          <p:nvPr/>
        </p:nvSpPr>
        <p:spPr>
          <a:xfrm>
            <a:off x="2071670" y="3286124"/>
            <a:ext cx="1071570" cy="1214446"/>
          </a:xfrm>
          <a:prstGeom prst="star7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7-конечная звезда 4"/>
          <p:cNvSpPr/>
          <p:nvPr/>
        </p:nvSpPr>
        <p:spPr>
          <a:xfrm>
            <a:off x="3857620" y="4357694"/>
            <a:ext cx="1071570" cy="12144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7-конечная звезда 5"/>
          <p:cNvSpPr/>
          <p:nvPr/>
        </p:nvSpPr>
        <p:spPr>
          <a:xfrm>
            <a:off x="5357818" y="3429000"/>
            <a:ext cx="1071570" cy="1214446"/>
          </a:xfrm>
          <a:prstGeom prst="star7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>
            <a:off x="7286644" y="4357694"/>
            <a:ext cx="1071570" cy="1214446"/>
          </a:xfrm>
          <a:prstGeom prst="star7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animBg="1"/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дых 2012 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714620"/>
            <a:ext cx="4143372" cy="30352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отдых 2012 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714620"/>
            <a:ext cx="3929057" cy="2946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85918" y="1357298"/>
            <a:ext cx="4857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все начиналось…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дых 2012 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1357298"/>
            <a:ext cx="2667019" cy="2000264"/>
          </a:xfrm>
          <a:prstGeom prst="rect">
            <a:avLst/>
          </a:prstGeom>
        </p:spPr>
      </p:pic>
      <p:pic>
        <p:nvPicPr>
          <p:cNvPr id="3" name="Рисунок 2" descr="отдых 2012 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1357297"/>
            <a:ext cx="2643206" cy="1982405"/>
          </a:xfrm>
          <a:prstGeom prst="rect">
            <a:avLst/>
          </a:prstGeom>
        </p:spPr>
      </p:pic>
      <p:pic>
        <p:nvPicPr>
          <p:cNvPr id="4" name="Рисунок 3" descr="отдых 2012 0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357298"/>
            <a:ext cx="2598750" cy="1949063"/>
          </a:xfrm>
          <a:prstGeom prst="rect">
            <a:avLst/>
          </a:prstGeom>
        </p:spPr>
      </p:pic>
      <p:pic>
        <p:nvPicPr>
          <p:cNvPr id="5" name="Рисунок 4" descr="отдых 2012 00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000504"/>
            <a:ext cx="2667019" cy="2000264"/>
          </a:xfrm>
          <a:prstGeom prst="rect">
            <a:avLst/>
          </a:prstGeom>
        </p:spPr>
      </p:pic>
      <p:pic>
        <p:nvPicPr>
          <p:cNvPr id="6" name="Рисунок 5" descr="отдых 2012 00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116" y="4000504"/>
            <a:ext cx="2667019" cy="2000264"/>
          </a:xfrm>
          <a:prstGeom prst="rect">
            <a:avLst/>
          </a:prstGeom>
        </p:spPr>
      </p:pic>
      <p:pic>
        <p:nvPicPr>
          <p:cNvPr id="7" name="Рисунок 6" descr="отдых 2012 00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5" y="4000505"/>
            <a:ext cx="2643205" cy="19824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тдых 2012 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357298"/>
            <a:ext cx="2857520" cy="2143140"/>
          </a:xfrm>
          <a:prstGeom prst="rect">
            <a:avLst/>
          </a:prstGeom>
        </p:spPr>
      </p:pic>
      <p:pic>
        <p:nvPicPr>
          <p:cNvPr id="4" name="Рисунок 3" descr="отдых 2012 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357298"/>
            <a:ext cx="2890138" cy="2181236"/>
          </a:xfrm>
          <a:prstGeom prst="rect">
            <a:avLst/>
          </a:prstGeom>
        </p:spPr>
      </p:pic>
      <p:pic>
        <p:nvPicPr>
          <p:cNvPr id="5" name="Рисунок 4" descr="отдых 2012 0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7" y="1357298"/>
            <a:ext cx="2932127" cy="2199096"/>
          </a:xfrm>
          <a:prstGeom prst="rect">
            <a:avLst/>
          </a:prstGeom>
        </p:spPr>
      </p:pic>
      <p:pic>
        <p:nvPicPr>
          <p:cNvPr id="6" name="Рисунок 5" descr="отдых 2012 0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000504"/>
            <a:ext cx="2857520" cy="2143140"/>
          </a:xfrm>
          <a:prstGeom prst="rect">
            <a:avLst/>
          </a:prstGeom>
        </p:spPr>
      </p:pic>
      <p:pic>
        <p:nvPicPr>
          <p:cNvPr id="7" name="Рисунок 6" descr="отдых 2012 01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4000504"/>
            <a:ext cx="2857520" cy="2143140"/>
          </a:xfrm>
          <a:prstGeom prst="rect">
            <a:avLst/>
          </a:prstGeom>
        </p:spPr>
      </p:pic>
      <p:pic>
        <p:nvPicPr>
          <p:cNvPr id="9" name="Рисунок 8" descr="отдых 2012 02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98" y="4000504"/>
            <a:ext cx="2928958" cy="21431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1643050"/>
            <a:ext cx="89297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1. Подберите цветы : они могут быть как одинаковыми, так и разными по длине.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14678" y="928670"/>
            <a:ext cx="2071702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Инструкция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отдых 2012 0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214554"/>
            <a:ext cx="5357850" cy="40183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428736"/>
            <a:ext cx="4362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 Используйте </a:t>
            </a:r>
            <a:r>
              <a:rPr lang="ru-RU" dirty="0" smtClean="0"/>
              <a:t>декоративные элементы</a:t>
            </a:r>
            <a:endParaRPr lang="ru-RU" dirty="0"/>
          </a:p>
        </p:txBody>
      </p:sp>
      <p:pic>
        <p:nvPicPr>
          <p:cNvPr id="3" name="Рисунок 2" descr="отдых 2012 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285992"/>
            <a:ext cx="5357850" cy="42391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35729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Для </a:t>
            </a:r>
            <a:r>
              <a:rPr lang="ru-RU" dirty="0" smtClean="0"/>
              <a:t>внешней окружности букета выполните манжетку </a:t>
            </a:r>
            <a:r>
              <a:rPr lang="ru-RU" dirty="0" smtClean="0"/>
              <a:t>     из </a:t>
            </a:r>
            <a:r>
              <a:rPr lang="ru-RU" dirty="0" smtClean="0"/>
              <a:t>кружев, бумаги, </a:t>
            </a:r>
            <a:r>
              <a:rPr lang="ru-RU" dirty="0" smtClean="0"/>
              <a:t>ткани.</a:t>
            </a:r>
            <a:endParaRPr lang="ru-RU" dirty="0"/>
          </a:p>
        </p:txBody>
      </p:sp>
      <p:pic>
        <p:nvPicPr>
          <p:cNvPr id="3" name="Рисунок 2" descr="отдых 2012 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214554"/>
            <a:ext cx="4714908" cy="41755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blinks.ru/upload/3e/f8/15/85/47d2251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61186" cy="6858000"/>
          </a:xfrm>
          <a:prstGeom prst="rect">
            <a:avLst/>
          </a:prstGeom>
          <a:noFill/>
        </p:spPr>
      </p:pic>
      <p:pic>
        <p:nvPicPr>
          <p:cNvPr id="3" name="hits_2012_-_samyy_realnyy_klubnyak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Yello_-_Jingle_Bells_(zvukoff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Yello_-_Jingle_Bells_(zvukoff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numSld="3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4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928662" y="1214422"/>
            <a:ext cx="7500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4.Придать букету завершенный вид можно с помощью подобранной со вкусом упаковки. Главное - не переборщить с украшениями.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714620"/>
            <a:ext cx="63008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4071966" cy="100013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Источники: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71678"/>
            <a:ext cx="8572528" cy="2571768"/>
          </a:xfrm>
        </p:spPr>
        <p:txBody>
          <a:bodyPr>
            <a:normAutofit/>
          </a:bodyPr>
          <a:lstStyle/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2"/>
              </a:rPr>
              <a:t>1.сезоны-года.рф</a:t>
            </a:r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›</a:t>
            </a:r>
            <a:r>
              <a:rPr lang="ru-RU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3"/>
              </a:rPr>
              <a:t>стихи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3"/>
              </a:rPr>
              <a:t> о </a:t>
            </a:r>
            <a:r>
              <a:rPr lang="ru-RU" sz="1800" b="1" u="sng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3"/>
              </a:rPr>
              <a:t>природе</a:t>
            </a:r>
            <a:r>
              <a:rPr lang="ru-RU" sz="1800" u="sng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3"/>
              </a:rPr>
              <a:t>.html</a:t>
            </a:r>
            <a:endParaRPr lang="ru-RU" sz="1800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4"/>
              </a:rPr>
              <a:t>2.razumniki.ru</a:t>
            </a:r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›</a:t>
            </a:r>
            <a:r>
              <a:rPr lang="ru-RU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5"/>
              </a:rPr>
              <a:t>Стихи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5"/>
              </a:rPr>
              <a:t> про </a:t>
            </a:r>
            <a:r>
              <a:rPr lang="ru-RU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5"/>
              </a:rPr>
              <a:t>зиму</a:t>
            </a:r>
            <a:endParaRPr lang="ru-RU" sz="1800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6"/>
              </a:rPr>
              <a:t>3.blog.i.ua</a:t>
            </a:r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›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7"/>
              </a:rPr>
              <a:t>Удивительное рядом</a:t>
            </a:r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›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8"/>
              </a:rPr>
              <a:t>845524</a:t>
            </a:r>
            <a:endParaRPr lang="ru-RU" sz="1800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9"/>
              </a:rPr>
              <a:t>4.</a:t>
            </a:r>
            <a:r>
              <a:rPr lang="en-US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9"/>
              </a:rPr>
              <a:t>KakProsto.ru</a:t>
            </a:r>
            <a:r>
              <a:rPr lang="en-US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›</a:t>
            </a:r>
            <a:r>
              <a:rPr lang="en-US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kak-131396-</a:t>
            </a:r>
            <a:r>
              <a:rPr lang="en-US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kak</a:t>
            </a:r>
            <a:r>
              <a:rPr lang="en-US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-</a:t>
            </a:r>
            <a:r>
              <a:rPr lang="en-US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oformit</a:t>
            </a:r>
            <a:r>
              <a:rPr lang="en-US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-</a:t>
            </a:r>
            <a:r>
              <a:rPr lang="en-US" sz="1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buket</a:t>
            </a:r>
            <a:r>
              <a:rPr lang="en-US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0"/>
              </a:rPr>
              <a:t>-svoimi…</a:t>
            </a:r>
            <a:endParaRPr lang="ru-RU" sz="1800" u="sng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1"/>
              </a:rPr>
              <a:t>5.http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1"/>
              </a:rPr>
              <a:t>://www.9months.ru/forum/vi…</a:t>
            </a:r>
            <a:endParaRPr lang="ru-RU" sz="1800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pPr algn="l"/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2"/>
              </a:rPr>
              <a:t>6.http</a:t>
            </a:r>
            <a:r>
              <a:rPr lang="ru-RU" sz="18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hlinkClick r:id="rId12"/>
              </a:rPr>
              <a:t>://hotwalls.ru/view/christ…</a:t>
            </a:r>
            <a:endParaRPr lang="ru-RU" sz="18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ilearchive.cnews.ru/img/zoom/2009/12/24/14_10ec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187" y="-1"/>
            <a:ext cx="9161187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1.liveinternet.ru/images/attach/c/2/67/683/67683794_167231_origi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072198" cy="43291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5572140"/>
            <a:ext cx="74168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 создание подарка для Деда Мороза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ovogodneeassorty.ru/wp-content/uploads/2010/11/88982635678b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186" y="0"/>
            <a:ext cx="916118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2000240"/>
            <a:ext cx="34666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подарить???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0.liveinternet.ru/images/attach/c/2/67/440/67440433_0_175ad_d6c0be8d_1X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30588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0.liveinternet.ru/images/attach/c/0/52/702/52702277_0_175ae_832f92fd_XL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18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0.liveinternet.ru/images/foto/c/9/apps/2/557/2557874_067b1afea5e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ixelbrush.ru/uploads/posts/2010-03/1267862350_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154</Words>
  <PresentationFormat>Экран (4:3)</PresentationFormat>
  <Paragraphs>31</Paragraphs>
  <Slides>22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Зимний букет  или подарок Деду Морозу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26</cp:revision>
  <dcterms:modified xsi:type="dcterms:W3CDTF">2012-11-25T15:51:54Z</dcterms:modified>
</cp:coreProperties>
</file>