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255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95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91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90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27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513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8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1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032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90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186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muski.ru/roditeli/chitalnyy-zal/chitaem-detyam/?id=377" TargetMode="External"/><Relationship Id="rId2" Type="http://schemas.openxmlformats.org/officeDocument/2006/relationships/hyperlink" Target="http://thegraphics.ru/rubl-klipar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hsbiz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/>
          <a:lstStyle/>
          <a:p>
            <a:r>
              <a:rPr lang="ru-RU" b="1" i="1" dirty="0" smtClean="0"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</a:rPr>
              <a:t>Буква Ё в начале слова</a:t>
            </a:r>
            <a:r>
              <a:rPr lang="ru-RU" b="1" i="1" dirty="0" smtClean="0"/>
              <a:t> 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000" b="1" i="1" dirty="0" smtClean="0"/>
              <a:t>Урок обучения грамоте в 1 классе по программе </a:t>
            </a:r>
          </a:p>
          <a:p>
            <a:r>
              <a:rPr lang="ru-RU" sz="2000" b="1" i="1" dirty="0" smtClean="0"/>
              <a:t>«Школа </a:t>
            </a:r>
            <a:r>
              <a:rPr lang="en-US" sz="2000" b="1" i="1" dirty="0" smtClean="0"/>
              <a:t>XXI </a:t>
            </a:r>
            <a:r>
              <a:rPr lang="ru-RU" sz="2000" b="1" i="1" dirty="0" smtClean="0"/>
              <a:t>века»</a:t>
            </a:r>
          </a:p>
          <a:p>
            <a:r>
              <a:rPr lang="ru-RU" sz="2000" b="1" i="1" dirty="0" smtClean="0"/>
              <a:t>Учитель начальных классов </a:t>
            </a:r>
          </a:p>
          <a:p>
            <a:r>
              <a:rPr lang="ru-RU" sz="2000" b="1" i="1" dirty="0" smtClean="0"/>
              <a:t>Котова Екатерина Александровна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93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атя\Desktop\Картинки\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874" y="0"/>
            <a:ext cx="66582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Катя\Desktop\Картинки\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874" y="0"/>
            <a:ext cx="66582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4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Катя\Desktop\Картинки\1211950292_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4" y="0"/>
            <a:ext cx="3530174" cy="4038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 bwMode="auto">
          <a:xfrm>
            <a:off x="251520" y="4437112"/>
            <a:ext cx="792088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043608" y="4437112"/>
            <a:ext cx="792088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835696" y="4437112"/>
            <a:ext cx="792088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2627784" y="4437112"/>
            <a:ext cx="792088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419872" y="4437112"/>
            <a:ext cx="792088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051" name="Picture 3" descr="C:\Users\Катя\Desktop\Картинки\o_hadzhi_Tilki_i_pravoverny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454" y="-20960"/>
            <a:ext cx="3430546" cy="4059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 bwMode="auto">
          <a:xfrm>
            <a:off x="3815916" y="5661248"/>
            <a:ext cx="792088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4608004" y="5661248"/>
            <a:ext cx="792088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5407229" y="5661248"/>
            <a:ext cx="792088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6199317" y="5661248"/>
            <a:ext cx="792088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7011754" y="5661248"/>
            <a:ext cx="792088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7803842" y="5661248"/>
            <a:ext cx="792088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06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3"/>
            <a:ext cx="6419056" cy="2952328"/>
          </a:xfrm>
        </p:spPr>
        <p:txBody>
          <a:bodyPr/>
          <a:lstStyle/>
          <a:p>
            <a:pPr marL="0" indent="0">
              <a:buNone/>
            </a:pPr>
            <a:endParaRPr lang="ru-RU" sz="4000" b="1" dirty="0" smtClean="0"/>
          </a:p>
          <a:p>
            <a:pPr marL="0" indent="0">
              <a:buNone/>
            </a:pPr>
            <a:r>
              <a:rPr lang="ru-RU" sz="4400" b="1" dirty="0" smtClean="0"/>
              <a:t>Лежит ёжик у ёлки,</a:t>
            </a:r>
          </a:p>
          <a:p>
            <a:pPr marL="0" indent="0">
              <a:buNone/>
            </a:pPr>
            <a:r>
              <a:rPr lang="ru-RU" sz="4400" b="1" dirty="0" smtClean="0"/>
              <a:t>у ежа иголки.</a:t>
            </a:r>
            <a:endParaRPr lang="ru-RU" sz="4400" b="1" dirty="0"/>
          </a:p>
        </p:txBody>
      </p:sp>
      <p:pic>
        <p:nvPicPr>
          <p:cNvPr id="3074" name="Picture 2" descr="C:\Users\Катя\Desktop\Картинки\644345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716" y="3140968"/>
            <a:ext cx="4590757" cy="371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337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endParaRPr lang="ru-RU" sz="9600" b="1" dirty="0" smtClean="0"/>
          </a:p>
          <a:p>
            <a:pPr marL="0" indent="0">
              <a:buNone/>
            </a:pPr>
            <a:r>
              <a:rPr lang="ru-RU" sz="9600" b="1" dirty="0" smtClean="0"/>
              <a:t>О       Ё       Я      </a:t>
            </a:r>
            <a:endParaRPr lang="ru-RU" sz="9600" b="1" dirty="0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1061801" y="2483323"/>
            <a:ext cx="432048" cy="10801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4355976" y="2348880"/>
            <a:ext cx="360040" cy="1214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7524328" y="2483323"/>
            <a:ext cx="504056" cy="10801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3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endParaRPr lang="ru-RU" sz="4400" b="1" dirty="0" smtClean="0"/>
          </a:p>
          <a:p>
            <a:pPr marL="0" indent="0">
              <a:buNone/>
            </a:pPr>
            <a:r>
              <a:rPr lang="ru-RU" sz="4400" b="1" dirty="0"/>
              <a:t>я</a:t>
            </a:r>
            <a:r>
              <a:rPr lang="ru-RU" sz="4400" b="1" dirty="0" smtClean="0"/>
              <a:t>блоко  ёжик  вишня  утенок</a:t>
            </a:r>
          </a:p>
          <a:p>
            <a:pPr marL="0" indent="0" algn="ctr">
              <a:buNone/>
            </a:pPr>
            <a:endParaRPr lang="ru-RU" sz="4400" b="1" dirty="0"/>
          </a:p>
          <a:p>
            <a:pPr marL="0" indent="0" algn="ctr">
              <a:buNone/>
            </a:pPr>
            <a:r>
              <a:rPr lang="ru-RU" sz="4400" b="1" dirty="0" smtClean="0"/>
              <a:t>дятел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31700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Источники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http://thegraphics.ru/rubl-klipart.html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http://www.mamuski.ru/roditeli/chitalnyy-zal/chitaem-detyam/?id=377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http://ahsbiz.ru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726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</Template>
  <TotalTime>33</TotalTime>
  <Words>53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презентация</vt:lpstr>
      <vt:lpstr>Буква Ё в начале слова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Буква Ё в начале слова</dc:title>
  <dc:creator>Катя</dc:creator>
  <cp:lastModifiedBy>Катя</cp:lastModifiedBy>
  <cp:revision>8</cp:revision>
  <dcterms:created xsi:type="dcterms:W3CDTF">2013-10-02T19:33:31Z</dcterms:created>
  <dcterms:modified xsi:type="dcterms:W3CDTF">2013-11-17T17:33:10Z</dcterms:modified>
</cp:coreProperties>
</file>