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7" r:id="rId11"/>
    <p:sldId id="261" r:id="rId12"/>
    <p:sldId id="266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maxpark.com/user/41902/content/1405109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" TargetMode="External"/><Relationship Id="rId5" Type="http://schemas.openxmlformats.org/officeDocument/2006/relationships/hyperlink" Target="http://mdoy227.ucoz.ru/news/sovety_logopeda/1-0-9" TargetMode="External"/><Relationship Id="rId4" Type="http://schemas.openxmlformats.org/officeDocument/2006/relationships/hyperlink" Target="http://blog.kp.ru/users/andreja_wels/blog/page100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need4soft.ru/uploads/taginator/Aug-2013/dlya-prezentacii-f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611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1855" y="1196752"/>
            <a:ext cx="7772400" cy="1470025"/>
          </a:xfr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chemeClr val="tx2">
                    <a:lumMod val="75000"/>
                  </a:schemeClr>
                </a:solidFill>
              </a:rPr>
              <a:t>Знакомство с буквой </a:t>
            </a:r>
            <a:r>
              <a:rPr lang="ru-RU" sz="4800" b="1" i="1" dirty="0" err="1" smtClean="0">
                <a:solidFill>
                  <a:schemeClr val="tx2">
                    <a:lumMod val="75000"/>
                  </a:schemeClr>
                </a:solidFill>
              </a:rPr>
              <a:t>Фф</a:t>
            </a:r>
            <a:endParaRPr lang="ru-RU" sz="48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7155" y="3407684"/>
            <a:ext cx="6400800" cy="1752600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Урок обучения грамоте </a:t>
            </a:r>
          </a:p>
          <a:p>
            <a:pPr algn="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УМК «Начальная школа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XXI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века»</a:t>
            </a:r>
          </a:p>
          <a:p>
            <a:pPr algn="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Учитель: Котова Екатерина Александровна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8" name="Picture 4" descr="http://img0.liveinternet.ru/images/attach/c/2/73/198/73198630_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3789040"/>
            <a:ext cx="331236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1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kolyan.net/uploads/posts/2009-12/thumbs/1261062824_6bfc57e83ff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img1.liveinternet.ru/images/attach/c/4/80/716/80716455_large_0_435f1_94936c48_X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2088232" cy="239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20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535 -0.02755 C 0.57362 -0.02755 0.7757 0.13912 0.7757 0.3449 C 0.7757 0.55069 0.57362 0.71759 0.32535 0.71759 C 0.07691 0.71759 -0.125 0.55069 -0.125 0.3449 C -0.125 0.13912 0.07691 -0.02755 0.32535 -0.02755 Z " pathEditMode="relative" rAng="0" ptsTypes="fffff">
                                      <p:cBhvr>
                                        <p:cTn id="16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need4soft.ru/uploads/taginator/Aug-2013/dlya-prezentacii-f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611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img1.liveinternet.ru/images/attach/c/1/62/823/62823278_bukva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4421"/>
            <a:ext cx="43048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73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need4soft.ru/uploads/taginator/Aug-2013/dlya-prezentacii-f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788"/>
            <a:ext cx="917611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2"/>
                </a:solidFill>
              </a:rPr>
              <a:t>Рефлексия</a:t>
            </a:r>
            <a:endParaRPr lang="ru-RU" b="1" i="1" dirty="0">
              <a:solidFill>
                <a:schemeClr val="tx2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3635896" y="1600200"/>
            <a:ext cx="5050904" cy="4525963"/>
          </a:xfrm>
        </p:spPr>
        <p:txBody>
          <a:bodyPr/>
          <a:lstStyle/>
          <a:p>
            <a:pPr>
              <a:buFontTx/>
              <a:buChar char="-"/>
            </a:pPr>
            <a:r>
              <a:rPr lang="ru-RU" dirty="0" smtClean="0"/>
              <a:t>Понравился урок, вы хорошо работали, вам всё удалось.</a:t>
            </a:r>
          </a:p>
          <a:p>
            <a:pPr>
              <a:buFontTx/>
              <a:buChar char="-"/>
            </a:pPr>
            <a:r>
              <a:rPr lang="ru-RU" dirty="0" smtClean="0"/>
              <a:t>Что то не поняли, было скучно.</a:t>
            </a:r>
            <a:endParaRPr lang="ru-RU" dirty="0"/>
          </a:p>
        </p:txBody>
      </p:sp>
      <p:pic>
        <p:nvPicPr>
          <p:cNvPr id="5124" name="Picture 4" descr="http://wowpodarki.ru/images/big/0008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508210"/>
            <a:ext cx="1483033" cy="148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suckerprod.de/pics/0/3/6/8/grp_368_48bb0712ab08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3284983"/>
            <a:ext cx="1483033" cy="148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93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need4soft.ru/uploads/taginator/Aug-2013/dlya-prezentacii-f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788"/>
            <a:ext cx="917611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b="1" i="1" dirty="0" smtClean="0">
                <a:solidFill>
                  <a:schemeClr val="tx2"/>
                </a:solidFill>
              </a:rPr>
              <a:t>Источники</a:t>
            </a:r>
            <a:endParaRPr lang="ru-RU" b="1" i="1" dirty="0">
              <a:solidFill>
                <a:schemeClr val="tx2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73255" y="1139231"/>
            <a:ext cx="8229600" cy="4305994"/>
          </a:xfrm>
        </p:spPr>
        <p:txBody>
          <a:bodyPr/>
          <a:lstStyle/>
          <a:p>
            <a:r>
              <a:rPr lang="en-US" sz="2400" dirty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900igr.net/fotografii/russkij-jazyk/Bukva-i-zvuk-F/001-CHem-budem-zanimatsja-segodnja.html</a:t>
            </a:r>
            <a:endParaRPr lang="ru-RU" sz="2400" dirty="0" smtClean="0">
              <a:hlinkClick r:id="rId3"/>
            </a:endParaRPr>
          </a:p>
          <a:p>
            <a:r>
              <a:rPr lang="en-US" sz="2400" dirty="0">
                <a:hlinkClick r:id="rId3"/>
              </a:rPr>
              <a:t>http://www.liveinternet.ru/community/1663869/rubric/486009</a:t>
            </a:r>
            <a:r>
              <a:rPr lang="en-US" sz="2400" dirty="0" smtClean="0">
                <a:hlinkClick r:id="rId3"/>
              </a:rPr>
              <a:t>/</a:t>
            </a:r>
            <a:endParaRPr lang="ru-RU" sz="2400" dirty="0" smtClean="0">
              <a:hlinkClick r:id="rId3"/>
            </a:endParaRPr>
          </a:p>
          <a:p>
            <a:r>
              <a:rPr lang="en-US" sz="2400" dirty="0">
                <a:hlinkClick r:id="rId3"/>
              </a:rPr>
              <a:t>http://www.babyblog.ru/community/post/rukodelie/1468814</a:t>
            </a:r>
            <a:endParaRPr lang="ru-RU" sz="2400" dirty="0" smtClean="0">
              <a:hlinkClick r:id="rId3"/>
            </a:endParaRPr>
          </a:p>
          <a:p>
            <a:r>
              <a:rPr lang="en-US" sz="2400" dirty="0" smtClean="0">
                <a:hlinkClick r:id="rId4"/>
              </a:rPr>
              <a:t>http</a:t>
            </a:r>
            <a:r>
              <a:rPr lang="en-US" sz="2400" dirty="0">
                <a:hlinkClick r:id="rId4"/>
              </a:rPr>
              <a:t>://</a:t>
            </a:r>
            <a:r>
              <a:rPr lang="en-US" sz="2400" dirty="0" smtClean="0">
                <a:hlinkClick r:id="rId4"/>
              </a:rPr>
              <a:t>blog.kp.ru/users/andreja_wels/blog/page100.html</a:t>
            </a:r>
            <a:endParaRPr lang="ru-RU" sz="2400" dirty="0" smtClean="0"/>
          </a:p>
          <a:p>
            <a:r>
              <a:rPr lang="en-US" sz="2400" dirty="0">
                <a:hlinkClick r:id="rId5"/>
              </a:rPr>
              <a:t>http://</a:t>
            </a:r>
            <a:r>
              <a:rPr lang="en-US" sz="2400" dirty="0" smtClean="0">
                <a:hlinkClick r:id="rId5"/>
              </a:rPr>
              <a:t>mdoy227.ucoz.ru/news/sovety_logopeda/1-0-9</a:t>
            </a:r>
            <a:endParaRPr lang="ru-RU" sz="2400" dirty="0" smtClean="0"/>
          </a:p>
          <a:p>
            <a:r>
              <a:rPr lang="en-US" sz="2400" dirty="0">
                <a:hlinkClick r:id="rId6"/>
              </a:rPr>
              <a:t>http://ru.wikipedia.org</a:t>
            </a:r>
            <a:endParaRPr lang="ru-RU" sz="2400" dirty="0" smtClean="0"/>
          </a:p>
          <a:p>
            <a:endParaRPr lang="ru-RU" sz="28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061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need4soft.ru/uploads/taginator/Aug-2013/dlya-prezentacii-f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611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stihi.ru/pics/2013/02/07/83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25" y="584684"/>
            <a:ext cx="8532946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66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need4soft.ru/uploads/taginator/Aug-2013/dlya-prezentacii-f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290" y="-8594"/>
            <a:ext cx="917611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www.salonshop.ru/pictures/4660307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257"/>
            <a:ext cx="3058389" cy="305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budschool.at.ua/_ph/13/2/35392067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0"/>
            <a:ext cx="2984376" cy="444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3645024"/>
            <a:ext cx="648072" cy="576064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3645024"/>
            <a:ext cx="648072" cy="576064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619672" y="3645024"/>
            <a:ext cx="648072" cy="576064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267744" y="3645024"/>
            <a:ext cx="648072" cy="576064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915816" y="3645024"/>
            <a:ext cx="648072" cy="576064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563888" y="3645024"/>
            <a:ext cx="648072" cy="576064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508104" y="5157192"/>
            <a:ext cx="648072" cy="576064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156176" y="5157192"/>
            <a:ext cx="648072" cy="576064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804248" y="5157192"/>
            <a:ext cx="648072" cy="576064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452320" y="5157192"/>
            <a:ext cx="648072" cy="576064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8103777" y="5157192"/>
            <a:ext cx="648072" cy="576064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56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need4soft.ru/uploads/taginator/Aug-2013/dlya-prezentacii-f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611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detskiy-sad.com/wp-content/uploads/2011/11/alfavit-dlya-detei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1211"/>
            <a:ext cx="7416824" cy="612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42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need4soft.ru/uploads/taginator/Aug-2013/dlya-prezentacii-f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611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www.stihi.ru/pics/2009/03/10/71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80962"/>
            <a:ext cx="5187281" cy="666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16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need4soft.ru/uploads/taginator/Aug-2013/dlya-prezentacii-f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788"/>
            <a:ext cx="917611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860032" y="1052736"/>
            <a:ext cx="3826768" cy="507342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Фабрика – это промышленное предприятие, где работают много рабочих</a:t>
            </a:r>
            <a:r>
              <a:rPr lang="ru-RU" smtClean="0"/>
              <a:t>.  </a:t>
            </a:r>
            <a:endParaRPr lang="ru-RU" dirty="0"/>
          </a:p>
        </p:txBody>
      </p:sp>
      <p:pic>
        <p:nvPicPr>
          <p:cNvPr id="8196" name="Picture 4" descr="http://www.world46.ru/photos/architecture/redoctob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" y="1052736"/>
            <a:ext cx="4784754" cy="359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78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need4soft.ru/uploads/taginator/Aug-2013/dlya-prezentacii-f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611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gazetaeao.ru/media/k2/items/src/ce3beed3a0264eac927573dda0dfb0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905"/>
            <a:ext cx="3984377" cy="353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o-moloke.ru/staff_files/916809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570" y="3075531"/>
            <a:ext cx="4781484" cy="358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39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need4soft.ru/uploads/taginator/Aug-2013/dlya-prezentacii-f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789"/>
            <a:ext cx="917611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484784"/>
            <a:ext cx="4690864" cy="23949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Фрак – мужской парадный вечерний костюм.</a:t>
            </a:r>
            <a:endParaRPr lang="ru-RU" sz="3600" dirty="0"/>
          </a:p>
        </p:txBody>
      </p:sp>
      <p:pic>
        <p:nvPicPr>
          <p:cNvPr id="2050" name="Picture 2" descr="http://www.kartka.com.ua/pic/announses/c89c46a82923fa428090df298e2d6b7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836712"/>
            <a:ext cx="2590800" cy="420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56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need4soft.ru/uploads/taginator/Aug-2013/dlya-prezentacii-f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20" y="-1"/>
            <a:ext cx="917611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board.od.ua/uploads/aimages/large/315/314792-31808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10" y="3349924"/>
            <a:ext cx="4636222" cy="350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pda.fedpress.ru/sites/fedpress/files/galichanin/news/to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757" y="-2"/>
            <a:ext cx="5238750" cy="334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27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77</Words>
  <Application>Microsoft Office PowerPoint</Application>
  <PresentationFormat>Экран (4:3)</PresentationFormat>
  <Paragraphs>16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Знакомство с буквой Фф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Рефлексия</vt:lpstr>
      <vt:lpstr>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Знакомство с буквой Фф</dc:title>
  <dc:creator>Катя</dc:creator>
  <cp:lastModifiedBy>Катя</cp:lastModifiedBy>
  <cp:revision>9</cp:revision>
  <dcterms:created xsi:type="dcterms:W3CDTF">2013-12-03T16:45:12Z</dcterms:created>
  <dcterms:modified xsi:type="dcterms:W3CDTF">2013-12-03T18:34:48Z</dcterms:modified>
</cp:coreProperties>
</file>