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pictures.ucoz.ru/photo/detskie_kartinki/3-10-0-0-2" TargetMode="External"/><Relationship Id="rId7" Type="http://schemas.openxmlformats.org/officeDocument/2006/relationships/hyperlink" Target="http://pictures.ucoz.ru/photo/detskie_kartinki/alfavit_dlja_malchikov_bukva_z/3-0-1933" TargetMode="External"/><Relationship Id="rId2" Type="http://schemas.openxmlformats.org/officeDocument/2006/relationships/hyperlink" Target="http://inbiser.pp.ua/azbuk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aby-news.net/paint3/paint2174.html" TargetMode="External"/><Relationship Id="rId5" Type="http://schemas.openxmlformats.org/officeDocument/2006/relationships/hyperlink" Target="http://goodrek.ru/folder/skachat-spravka-forma-070-u-04.html" TargetMode="External"/><Relationship Id="rId4" Type="http://schemas.openxmlformats.org/officeDocument/2006/relationships/hyperlink" Target="http://nekin.info/e24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Знакомство с буквой </a:t>
            </a:r>
            <a:r>
              <a:rPr lang="ru-RU" b="1" i="1" dirty="0" err="1" smtClean="0">
                <a:solidFill>
                  <a:srgbClr val="002060"/>
                </a:solidFill>
              </a:rPr>
              <a:t>Зз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624" y="3939307"/>
            <a:ext cx="6400800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Урок обучения грамоте в 1 классе 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УМК «Начальная школа </a:t>
            </a:r>
            <a:r>
              <a:rPr lang="en-US" dirty="0" smtClean="0">
                <a:solidFill>
                  <a:schemeClr val="tx2"/>
                </a:solidFill>
              </a:rPr>
              <a:t>XXI</a:t>
            </a:r>
            <a:r>
              <a:rPr lang="ru-RU" dirty="0" smtClean="0">
                <a:solidFill>
                  <a:schemeClr val="tx2"/>
                </a:solidFill>
              </a:rPr>
              <a:t> века»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Составитель: учитель начальных классов Котова Екатерина Александровна</a:t>
            </a:r>
            <a:endParaRPr lang="ru-RU" dirty="0">
              <a:solidFill>
                <a:schemeClr val="tx2"/>
              </a:solidFill>
            </a:endParaRPr>
          </a:p>
        </p:txBody>
      </p:sp>
      <p:pic>
        <p:nvPicPr>
          <p:cNvPr id="3074" name="Picture 2" descr="C:\Users\Катя\Desktop\Картинки\87872626_64031671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9" y="5333997"/>
            <a:ext cx="1524003" cy="152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Катя\Desktop\Картинки\4683112_z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089" y="4586118"/>
            <a:ext cx="1703911" cy="2271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Катя\Desktop\Картинки\0_4a8ae_9dda1e43_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628800"/>
            <a:ext cx="2310507" cy="2310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03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атя\Downloads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39" y="188640"/>
            <a:ext cx="3528392" cy="3166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Катя\Downloads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0729" y="1522408"/>
            <a:ext cx="2990050" cy="2950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60439" y="414908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43608" y="414908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826777" y="414908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610805" y="414908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97246" y="414908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355976" y="522920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922314" y="522920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5139145" y="522920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6705483" y="522920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488652" y="5229200"/>
            <a:ext cx="783169" cy="64807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2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Катя\Downloads\0_3feda_3cf10245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2905"/>
            <a:ext cx="9144000" cy="609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477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Игра «Кто внимательный»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4098" name="Picture 2" descr="C:\Users\Катя\Desktop\Картинки\87864525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412776"/>
            <a:ext cx="4824536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879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Катя\Desktop\Картинки\picture17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8640"/>
            <a:ext cx="8352927" cy="6264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76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1.jpg"/>
          <p:cNvPicPr/>
          <p:nvPr/>
        </p:nvPicPr>
        <p:blipFill>
          <a:blip r:embed="rId2" cstate="screen"/>
          <a:stretch>
            <a:fillRect/>
          </a:stretch>
        </p:blipFill>
        <p:spPr>
          <a:xfrm>
            <a:off x="71437" y="189230"/>
            <a:ext cx="9001125" cy="6479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76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</a:rPr>
              <a:t>Источники</a:t>
            </a:r>
            <a:endParaRPr lang="ru-RU" b="1" i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hlinkClick r:id="rId2"/>
              </a:rPr>
              <a:t>Учебник «Букварь» 1 класс </a:t>
            </a:r>
            <a:r>
              <a:rPr lang="ru-RU" sz="2400" dirty="0" err="1" smtClean="0">
                <a:hlinkClick r:id="rId2"/>
              </a:rPr>
              <a:t>Л.Е.Журова</a:t>
            </a:r>
            <a:r>
              <a:rPr lang="ru-RU" sz="2400" dirty="0" smtClean="0">
                <a:hlinkClick r:id="rId2"/>
              </a:rPr>
              <a:t>, А.О. Евдокимова.</a:t>
            </a:r>
          </a:p>
          <a:p>
            <a:r>
              <a:rPr lang="ru-RU" sz="2400" dirty="0" smtClean="0">
                <a:hlinkClick r:id="rId2"/>
              </a:rPr>
              <a:t>Пропись к учебнику «Букварь».</a:t>
            </a:r>
          </a:p>
          <a:p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inbiser.pp.ua/azbuka.html</a:t>
            </a:r>
            <a:endParaRPr lang="ru-RU" sz="2400" dirty="0" smtClean="0"/>
          </a:p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pictures.ucoz.ru/photo/detskie_kartinki/3-10-0-0-2</a:t>
            </a:r>
            <a:endParaRPr lang="ru-RU" sz="2400" dirty="0" smtClean="0"/>
          </a:p>
          <a:p>
            <a:r>
              <a:rPr lang="en-US" sz="2400" dirty="0">
                <a:hlinkClick r:id="rId4"/>
              </a:rPr>
              <a:t>http://</a:t>
            </a:r>
            <a:r>
              <a:rPr lang="en-US" sz="2400" dirty="0" smtClean="0">
                <a:hlinkClick r:id="rId4"/>
              </a:rPr>
              <a:t>nekin.info/e24.htm</a:t>
            </a:r>
            <a:endParaRPr lang="ru-RU" sz="2400" dirty="0" smtClean="0"/>
          </a:p>
          <a:p>
            <a:r>
              <a:rPr lang="en-US" sz="2400" dirty="0">
                <a:hlinkClick r:id="rId5"/>
              </a:rPr>
              <a:t>http://</a:t>
            </a:r>
            <a:r>
              <a:rPr lang="en-US" sz="2400" dirty="0" smtClean="0">
                <a:hlinkClick r:id="rId5"/>
              </a:rPr>
              <a:t>goodrek.ru/folder/skachat-spravka-forma-070-u-04.html</a:t>
            </a:r>
            <a:endParaRPr lang="ru-RU" sz="2400" dirty="0" smtClean="0"/>
          </a:p>
          <a:p>
            <a:r>
              <a:rPr lang="en-US" sz="2400" dirty="0">
                <a:hlinkClick r:id="rId6"/>
              </a:rPr>
              <a:t>http://</a:t>
            </a:r>
            <a:r>
              <a:rPr lang="en-US" sz="2400" dirty="0" smtClean="0">
                <a:hlinkClick r:id="rId6"/>
              </a:rPr>
              <a:t>www.baby-news.net/paint3/paint2174.html</a:t>
            </a:r>
            <a:endParaRPr lang="ru-RU" sz="2400" dirty="0" smtClean="0"/>
          </a:p>
          <a:p>
            <a:r>
              <a:rPr lang="en-US" sz="2400" dirty="0">
                <a:hlinkClick r:id="rId7"/>
              </a:rPr>
              <a:t>http://</a:t>
            </a:r>
            <a:r>
              <a:rPr lang="en-US" sz="2400" dirty="0" smtClean="0">
                <a:hlinkClick r:id="rId7"/>
              </a:rPr>
              <a:t>pictures.ucoz.ru/photo/detskie_kartinki/alfavit_dlja_malchikov_bukva_z/3-0-1933</a:t>
            </a:r>
            <a:endParaRPr lang="ru-RU" sz="2400" dirty="0" smtClean="0"/>
          </a:p>
          <a:p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84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67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Знакомство с буквой Зз</vt:lpstr>
      <vt:lpstr>Презентация PowerPoint</vt:lpstr>
      <vt:lpstr>Презентация PowerPoint</vt:lpstr>
      <vt:lpstr>Игра «Кто внимательный»</vt:lpstr>
      <vt:lpstr>Презентация PowerPoint</vt:lpstr>
      <vt:lpstr>Презентация PowerPoint</vt:lpstr>
      <vt:lpstr>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с буквой Зз</dc:title>
  <dc:creator>Катя</dc:creator>
  <cp:lastModifiedBy>Катя</cp:lastModifiedBy>
  <cp:revision>4</cp:revision>
  <dcterms:created xsi:type="dcterms:W3CDTF">2013-11-17T16:37:24Z</dcterms:created>
  <dcterms:modified xsi:type="dcterms:W3CDTF">2013-11-17T17:34:22Z</dcterms:modified>
</cp:coreProperties>
</file>