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2" r:id="rId7"/>
    <p:sldId id="260" r:id="rId8"/>
    <p:sldId id="261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 advTm="7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04.10.2013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 advTm="700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7;&#1088;&#1077;&#1079;&#1077;&#1085;&#1090;&#1072;&#1094;&#1080;&#1080;\Ruki_vverh-Detskaya_(pro_ono_pro_samoe_-_pro_morozhenoe!!!!).mp3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artvip.com.ua/portfolio/morogko.jp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то 0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57224" y="571480"/>
            <a:ext cx="660026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Экскурсия на «Хладокомбинат»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Ruki_vverh-Detskaya_(pro_ono_pro_samoe_-_pro_morozhenoe!!!!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29124" y="4786322"/>
            <a:ext cx="304800" cy="30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0" y="4714884"/>
            <a:ext cx="43577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МОУ «Лицей № 47»</a:t>
            </a:r>
          </a:p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2 «В» класс </a:t>
            </a:r>
          </a:p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Кл. руководитель: Веденеева О. И.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1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то 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5852" y="714356"/>
            <a:ext cx="5656292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 узнали о современном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производстве мороженого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то 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57290" y="928670"/>
            <a:ext cx="524477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Все выполняют машины,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а люди управляют ими!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то 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7158" y="571480"/>
            <a:ext cx="724692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Подготовка основного сырья,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приготовление смеси мороженого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то 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7158" y="428604"/>
            <a:ext cx="775590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специальных печах изготавливают 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вафельные формы,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например, стаканчики…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то 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728" y="642918"/>
            <a:ext cx="5819222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которые затем сортируются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то 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14414" y="357166"/>
            <a:ext cx="6958829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Готовую смесь охлаждают и 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специальный аппарат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выдавливает нужное количество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 готовые формы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то 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5720" y="5072074"/>
            <a:ext cx="854714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Получили массу положительных эмоций,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увидели своими глазами 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процесс изготовления мороженого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1285860"/>
            <a:ext cx="747653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Ешьте мороженое и будьте здоровы!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5844" name="Picture 4" descr="http://artvip.com.ua/portfolio/morogko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2071678"/>
            <a:ext cx="1475652" cy="329448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728" y="5643578"/>
            <a:ext cx="6500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Презентация выполнена учителем начальных классов Веденеевой О. И.</a:t>
            </a:r>
          </a:p>
          <a:p>
            <a:pPr algn="ctr"/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МОУ «Лицей № 47» г. Саратова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advClick="0"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152</TotalTime>
  <Words>117</Words>
  <PresentationFormat>Экран (4:3)</PresentationFormat>
  <Paragraphs>25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17</cp:revision>
  <dcterms:modified xsi:type="dcterms:W3CDTF">2013-10-03T20:19:12Z</dcterms:modified>
</cp:coreProperties>
</file>