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sldIdLst>
    <p:sldId id="256" r:id="rId2"/>
    <p:sldId id="257" r:id="rId3"/>
    <p:sldId id="259" r:id="rId4"/>
    <p:sldId id="261" r:id="rId5"/>
    <p:sldId id="262" r:id="rId6"/>
    <p:sldId id="265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pic>
        <p:nvPicPr>
          <p:cNvPr id="15" name="Рисунок 14" descr="62171187.jpg"/>
          <p:cNvPicPr>
            <a:picLocks noChangeAspect="1"/>
          </p:cNvPicPr>
          <p:nvPr userDrawn="1"/>
        </p:nvPicPr>
        <p:blipFill>
          <a:blip r:embed="rId2" cstate="print">
            <a:lum contrast="10000"/>
          </a:blip>
          <a:stretch>
            <a:fillRect/>
          </a:stretch>
        </p:blipFill>
        <p:spPr>
          <a:xfrm>
            <a:off x="251520" y="260648"/>
            <a:ext cx="8640960" cy="6408712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16" name="Рисунок 15" descr="a9ee017dae5f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79512" y="5877272"/>
            <a:ext cx="1365622" cy="829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C984-AB0D-43C5-997B-38F22A64B73A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BF4A1-23ED-4286-A78D-618F858D7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C984-AB0D-43C5-997B-38F22A64B73A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BF4A1-23ED-4286-A78D-618F858D7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a9ee017dae5f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79512" y="5877272"/>
            <a:ext cx="1365622" cy="82912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C984-AB0D-43C5-997B-38F22A64B73A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BF4A1-23ED-4286-A78D-618F858D7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C984-AB0D-43C5-997B-38F22A64B73A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BF4A1-23ED-4286-A78D-618F858D7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C984-AB0D-43C5-997B-38F22A64B73A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BF4A1-23ED-4286-A78D-618F858D7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C984-AB0D-43C5-997B-38F22A64B73A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BF4A1-23ED-4286-A78D-618F858D7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C984-AB0D-43C5-997B-38F22A64B73A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BF4A1-23ED-4286-A78D-618F858D7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C984-AB0D-43C5-997B-38F22A64B73A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BF4A1-23ED-4286-A78D-618F858D7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C984-AB0D-43C5-997B-38F22A64B73A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BF4A1-23ED-4286-A78D-618F858D7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C984-AB0D-43C5-997B-38F22A64B73A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BF4A1-23ED-4286-A78D-618F858D7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8000"/>
                <a:shade val="90000"/>
                <a:satMod val="160000"/>
                <a:lumMod val="100000"/>
              </a:schemeClr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285C984-AB0D-43C5-997B-38F22A64B73A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22BF4A1-23ED-4286-A78D-618F858D7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1800" y="5157192"/>
            <a:ext cx="6000792" cy="542932"/>
          </a:xfrm>
        </p:spPr>
        <p:txBody>
          <a:bodyPr>
            <a:noAutofit/>
          </a:bodyPr>
          <a:lstStyle/>
          <a:p>
            <a:pPr algn="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ctrTitle"/>
          </p:nvPr>
        </p:nvSpPr>
        <p:spPr>
          <a:xfrm>
            <a:off x="179512" y="1412776"/>
            <a:ext cx="8568952" cy="1470025"/>
          </a:xfrm>
        </p:spPr>
        <p:txBody>
          <a:bodyPr>
            <a:noAutofit/>
          </a:bodyPr>
          <a:lstStyle/>
          <a:p>
            <a:r>
              <a:rPr lang="ru-RU" sz="7200" dirty="0" smtClean="0">
                <a:solidFill>
                  <a:srgbClr val="7030A0"/>
                </a:solidFill>
              </a:rPr>
              <a:t>Математическая головоломка</a:t>
            </a:r>
            <a:endParaRPr lang="ru-RU" sz="72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340768"/>
            <a:ext cx="35004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220х3+340=</a:t>
            </a:r>
            <a:endParaRPr lang="ru-RU" sz="4800" dirty="0"/>
          </a:p>
        </p:txBody>
      </p:sp>
      <p:sp>
        <p:nvSpPr>
          <p:cNvPr id="8" name="TextBox 7"/>
          <p:cNvSpPr txBox="1"/>
          <p:nvPr/>
        </p:nvSpPr>
        <p:spPr>
          <a:xfrm>
            <a:off x="467544" y="2492896"/>
            <a:ext cx="41472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/>
              <a:t>3000+(6400:8)=</a:t>
            </a:r>
            <a:endParaRPr lang="ru-RU" sz="4800" dirty="0"/>
          </a:p>
        </p:txBody>
      </p:sp>
      <p:sp>
        <p:nvSpPr>
          <p:cNvPr id="10" name="TextBox 9"/>
          <p:cNvSpPr txBox="1"/>
          <p:nvPr/>
        </p:nvSpPr>
        <p:spPr>
          <a:xfrm>
            <a:off x="6429388" y="2428868"/>
            <a:ext cx="14350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/>
              <a:t>3800</a:t>
            </a:r>
            <a:endParaRPr lang="ru-RU" sz="4800" dirty="0"/>
          </a:p>
        </p:txBody>
      </p:sp>
      <p:sp>
        <p:nvSpPr>
          <p:cNvPr id="14" name="TextBox 13"/>
          <p:cNvSpPr txBox="1"/>
          <p:nvPr/>
        </p:nvSpPr>
        <p:spPr>
          <a:xfrm>
            <a:off x="539552" y="4725144"/>
            <a:ext cx="49616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/>
              <a:t>1000-(200+210:3)=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58016" y="4643446"/>
            <a:ext cx="11224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/>
              <a:t>730</a:t>
            </a:r>
            <a:endParaRPr lang="ru-RU" sz="4800" dirty="0"/>
          </a:p>
        </p:txBody>
      </p:sp>
      <p:sp>
        <p:nvSpPr>
          <p:cNvPr id="18" name="TextBox 17"/>
          <p:cNvSpPr txBox="1"/>
          <p:nvPr/>
        </p:nvSpPr>
        <p:spPr>
          <a:xfrm>
            <a:off x="5929322" y="1285860"/>
            <a:ext cx="14350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/>
              <a:t>1000</a:t>
            </a:r>
            <a:endParaRPr lang="ru-RU" sz="4800" dirty="0"/>
          </a:p>
        </p:txBody>
      </p:sp>
      <p:sp>
        <p:nvSpPr>
          <p:cNvPr id="17" name="TextBox 16"/>
          <p:cNvSpPr txBox="1"/>
          <p:nvPr/>
        </p:nvSpPr>
        <p:spPr>
          <a:xfrm>
            <a:off x="1475656" y="260648"/>
            <a:ext cx="629563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/>
              <a:t>Вычисли. </a:t>
            </a:r>
          </a:p>
          <a:p>
            <a:pPr algn="ctr"/>
            <a:r>
              <a:rPr lang="ru-RU" sz="3200" dirty="0" smtClean="0"/>
              <a:t>Проверь себя, нажав на звёздочку.</a:t>
            </a:r>
            <a:endParaRPr lang="ru-RU" sz="3200" dirty="0"/>
          </a:p>
        </p:txBody>
      </p:sp>
      <p:sp>
        <p:nvSpPr>
          <p:cNvPr id="3" name="Пятно 1 2"/>
          <p:cNvSpPr/>
          <p:nvPr/>
        </p:nvSpPr>
        <p:spPr>
          <a:xfrm>
            <a:off x="4433347" y="1340768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ятно 1 18"/>
          <p:cNvSpPr/>
          <p:nvPr/>
        </p:nvSpPr>
        <p:spPr>
          <a:xfrm>
            <a:off x="5043967" y="2502722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ятно 1 19"/>
          <p:cNvSpPr/>
          <p:nvPr/>
        </p:nvSpPr>
        <p:spPr>
          <a:xfrm>
            <a:off x="5796155" y="4569071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6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31840" y="404664"/>
            <a:ext cx="27318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Вычисли:  96:4</a:t>
            </a:r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2786050" y="1285860"/>
            <a:ext cx="830677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dirty="0" smtClean="0"/>
              <a:t>а)24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786578" y="1214422"/>
            <a:ext cx="857256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/>
              <a:t>б)92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1928802"/>
            <a:ext cx="912429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dirty="0" smtClean="0"/>
              <a:t>в) 34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71472" y="1928802"/>
            <a:ext cx="864339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dirty="0" smtClean="0"/>
              <a:t>г) 26</a:t>
            </a:r>
            <a:endParaRPr lang="ru-RU" sz="2800" dirty="0"/>
          </a:p>
        </p:txBody>
      </p:sp>
      <p:sp>
        <p:nvSpPr>
          <p:cNvPr id="7" name="5-конечная звезда 6"/>
          <p:cNvSpPr/>
          <p:nvPr/>
        </p:nvSpPr>
        <p:spPr>
          <a:xfrm>
            <a:off x="3929058" y="1285860"/>
            <a:ext cx="428628" cy="428628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857356" y="2000240"/>
            <a:ext cx="571504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643570" y="2000240"/>
            <a:ext cx="571504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786710" y="1285860"/>
            <a:ext cx="571504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203848" y="3212976"/>
            <a:ext cx="26432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Вычисли: 72:4          </a:t>
            </a:r>
            <a:endParaRPr lang="ru-RU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857224" y="4071942"/>
            <a:ext cx="912429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dirty="0" smtClean="0"/>
              <a:t>а) 68</a:t>
            </a:r>
            <a:endParaRPr lang="ru-RU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5143504" y="4071942"/>
            <a:ext cx="849913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dirty="0" smtClean="0"/>
              <a:t>б)28</a:t>
            </a:r>
            <a:endParaRPr lang="ru-RU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7215206" y="5000636"/>
            <a:ext cx="830677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dirty="0" smtClean="0"/>
              <a:t>в)18</a:t>
            </a:r>
            <a:endParaRPr lang="ru-RU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2857488" y="5214950"/>
            <a:ext cx="782587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dirty="0" smtClean="0"/>
              <a:t>г)16</a:t>
            </a:r>
            <a:endParaRPr lang="ru-RU" sz="2800" dirty="0"/>
          </a:p>
        </p:txBody>
      </p:sp>
      <p:sp>
        <p:nvSpPr>
          <p:cNvPr id="18" name="5-конечная звезда 17"/>
          <p:cNvSpPr/>
          <p:nvPr/>
        </p:nvSpPr>
        <p:spPr>
          <a:xfrm>
            <a:off x="8215338" y="5000636"/>
            <a:ext cx="571504" cy="500066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6143636" y="4149080"/>
            <a:ext cx="732620" cy="4229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3995936" y="5301208"/>
            <a:ext cx="715520" cy="412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1928794" y="4221088"/>
            <a:ext cx="770998" cy="4223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2843808" y="6093296"/>
            <a:ext cx="2541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Верный ответ - </a:t>
            </a:r>
            <a:endParaRPr lang="ru-RU" sz="2800" dirty="0"/>
          </a:p>
        </p:txBody>
      </p:sp>
      <p:sp>
        <p:nvSpPr>
          <p:cNvPr id="23" name="5-конечная звезда 22"/>
          <p:cNvSpPr/>
          <p:nvPr/>
        </p:nvSpPr>
        <p:spPr>
          <a:xfrm>
            <a:off x="5508104" y="6093296"/>
            <a:ext cx="571504" cy="500066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3568" y="476672"/>
            <a:ext cx="80724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Какое из этих чисел наименьшее?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142976" y="2000240"/>
            <a:ext cx="2044149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3600" dirty="0" smtClean="0"/>
              <a:t>а)243455</a:t>
            </a: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2857488" y="2928934"/>
            <a:ext cx="2061783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3600" dirty="0" smtClean="0"/>
              <a:t>б)232345</a:t>
            </a:r>
            <a:endParaRPr lang="ru-RU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4857752" y="3929066"/>
            <a:ext cx="2045753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3600" dirty="0" smtClean="0"/>
              <a:t>в)243450</a:t>
            </a:r>
            <a:endParaRPr lang="ru-RU" sz="3600" dirty="0"/>
          </a:p>
        </p:txBody>
      </p:sp>
      <p:sp>
        <p:nvSpPr>
          <p:cNvPr id="8" name="Овал 7"/>
          <p:cNvSpPr/>
          <p:nvPr/>
        </p:nvSpPr>
        <p:spPr>
          <a:xfrm>
            <a:off x="3286116" y="2000240"/>
            <a:ext cx="1000132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5-конечная звезда 8"/>
          <p:cNvSpPr/>
          <p:nvPr/>
        </p:nvSpPr>
        <p:spPr>
          <a:xfrm>
            <a:off x="5072066" y="2928934"/>
            <a:ext cx="714380" cy="571504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6929454" y="3929066"/>
            <a:ext cx="1000132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763688" y="5373216"/>
            <a:ext cx="54328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Щёлкни по цифре, верный ответ - </a:t>
            </a:r>
            <a:endParaRPr lang="ru-RU" sz="2800" dirty="0"/>
          </a:p>
        </p:txBody>
      </p:sp>
      <p:sp>
        <p:nvSpPr>
          <p:cNvPr id="13" name="5-конечная звезда 12"/>
          <p:cNvSpPr/>
          <p:nvPr/>
        </p:nvSpPr>
        <p:spPr>
          <a:xfrm>
            <a:off x="7092280" y="5373216"/>
            <a:ext cx="714380" cy="571504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357166"/>
            <a:ext cx="86223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На полке было 54 книги,19 книг взяли. На сколько книг на полке осталось больше, чем взяли?</a:t>
            </a:r>
            <a:endParaRPr lang="ru-RU" sz="36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928662" y="2571744"/>
            <a:ext cx="1357322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dirty="0" smtClean="0"/>
              <a:t>1)17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699792" y="3429000"/>
            <a:ext cx="1357322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dirty="0" smtClean="0"/>
              <a:t>2)54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644008" y="4149080"/>
            <a:ext cx="1643074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dirty="0" smtClean="0"/>
              <a:t>3)16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6804248" y="5013176"/>
            <a:ext cx="979755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3200" dirty="0" smtClean="0"/>
              <a:t>4)35</a:t>
            </a:r>
            <a:endParaRPr lang="ru-RU" sz="3200" dirty="0"/>
          </a:p>
        </p:txBody>
      </p:sp>
      <p:sp>
        <p:nvSpPr>
          <p:cNvPr id="7" name="5-конечная звезда 6"/>
          <p:cNvSpPr/>
          <p:nvPr/>
        </p:nvSpPr>
        <p:spPr>
          <a:xfrm>
            <a:off x="5072066" y="4857760"/>
            <a:ext cx="642942" cy="642942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1071538" y="3429000"/>
            <a:ext cx="642942" cy="6429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3214678" y="4214818"/>
            <a:ext cx="642942" cy="6429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7092280" y="5733256"/>
            <a:ext cx="642942" cy="6429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308163"/>
            <a:ext cx="3600400" cy="4184249"/>
          </a:xfrm>
        </p:spPr>
      </p:pic>
    </p:spTree>
    <p:extLst>
      <p:ext uri="{BB962C8B-B14F-4D97-AF65-F5344CB8AC3E}">
        <p14:creationId xmlns:p14="http://schemas.microsoft.com/office/powerpoint/2010/main" val="335121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203</TotalTime>
  <Words>86</Words>
  <Application>Microsoft Office PowerPoint</Application>
  <PresentationFormat>Экран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Воздушный поток</vt:lpstr>
      <vt:lpstr>Математическая головоломка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Устный   счёт</dc:title>
  <dc:creator>Даша</dc:creator>
  <cp:lastModifiedBy>мы</cp:lastModifiedBy>
  <cp:revision>26</cp:revision>
  <dcterms:created xsi:type="dcterms:W3CDTF">2012-03-21T16:50:46Z</dcterms:created>
  <dcterms:modified xsi:type="dcterms:W3CDTF">2013-10-02T03:05:09Z</dcterms:modified>
</cp:coreProperties>
</file>