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4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masterov.ru/technics/water_bomb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71876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Презентацию для занятий кружка «Художественное творчество»</a:t>
            </a:r>
          </a:p>
          <a:p>
            <a:r>
              <a:rPr lang="ru-RU" dirty="0" smtClean="0"/>
              <a:t>подготовил</a:t>
            </a:r>
            <a:endParaRPr lang="ru-RU" dirty="0" smtClean="0"/>
          </a:p>
          <a:p>
            <a:r>
              <a:rPr lang="ru-RU" dirty="0" smtClean="0"/>
              <a:t>Учитель начальных классов: Веденеева О. И.</a:t>
            </a:r>
          </a:p>
          <a:p>
            <a:r>
              <a:rPr lang="ru-RU" dirty="0" smtClean="0"/>
              <a:t>МОУ «Лицей № 47» г. Саратова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2012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Орнаменты из фантиков</a:t>
            </a:r>
            <a:endParaRPr lang="ru-RU" sz="5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ranamasterov.ru/files/u1/PICT4968-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85992"/>
            <a:ext cx="635798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0298" y="1142984"/>
            <a:ext cx="3754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Орнаменты из фантиков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ranamasterov.ru/files/imagecache/orig_with_logo2/images/techno/paper/PICT360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85992"/>
            <a:ext cx="478634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500042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400" dirty="0" smtClean="0"/>
              <a:t>Этап</a:t>
            </a:r>
          </a:p>
          <a:p>
            <a:pPr marL="457200" indent="-457200" algn="ctr"/>
            <a:r>
              <a:rPr lang="ru-RU" sz="2400" dirty="0" smtClean="0"/>
              <a:t>Вырежи </a:t>
            </a:r>
            <a:r>
              <a:rPr lang="ru-RU" sz="2400" dirty="0" smtClean="0"/>
              <a:t>из фантика квадрат. Для составления орнаментов необходимо, чтобы рисунок на квадратах располагался одинаково. Сложи форму </a:t>
            </a:r>
            <a:r>
              <a:rPr lang="ru-RU" sz="2400" dirty="0" smtClean="0">
                <a:hlinkClick r:id="rId3" action="ppaction://hlinkfile"/>
              </a:rPr>
              <a:t>Водяная </a:t>
            </a:r>
            <a:r>
              <a:rPr lang="ru-RU" sz="2400" dirty="0" err="1" smtClean="0">
                <a:hlinkClick r:id="rId3" action="ppaction://hlinkfile"/>
              </a:rPr>
              <a:t>бомбочка</a:t>
            </a:r>
            <a:r>
              <a:rPr lang="ru-RU" sz="2400" dirty="0" smtClean="0"/>
              <a:t>. 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ranamasterov.ru/files/u1/PICT166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572295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28794" y="714356"/>
            <a:ext cx="5000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/>
            <a:r>
              <a:rPr lang="ru-RU" sz="2400" dirty="0" smtClean="0"/>
              <a:t>2. Этап</a:t>
            </a:r>
          </a:p>
          <a:p>
            <a:pPr marL="457200" indent="-457200" algn="ctr"/>
            <a:r>
              <a:rPr lang="ru-RU" sz="2400" dirty="0" smtClean="0"/>
              <a:t> </a:t>
            </a:r>
            <a:r>
              <a:rPr lang="ru-RU" sz="2400" dirty="0" smtClean="0"/>
              <a:t>Заверни внутрь два верхних уголка.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ranamasterov.ru/files/u1/PICT166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657229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14546" y="714356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3. Этап</a:t>
            </a:r>
          </a:p>
          <a:p>
            <a:pPr algn="ctr"/>
            <a:r>
              <a:rPr lang="ru-RU" sz="2400" dirty="0" smtClean="0"/>
              <a:t>Загни </a:t>
            </a:r>
            <a:r>
              <a:rPr lang="ru-RU" sz="2400" dirty="0" smtClean="0"/>
              <a:t>к себе два нижних уголка.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tranamasterov.ru/files/u1/PICT16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492922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285984" y="428604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4</a:t>
            </a:r>
            <a:r>
              <a:rPr lang="ru-RU" sz="2400" dirty="0" smtClean="0"/>
              <a:t>. </a:t>
            </a:r>
            <a:r>
              <a:rPr lang="ru-RU" sz="2400" dirty="0" smtClean="0"/>
              <a:t>этап </a:t>
            </a:r>
            <a:endParaRPr lang="ru-RU" sz="2400" dirty="0" smtClean="0"/>
          </a:p>
          <a:p>
            <a:pPr algn="ctr"/>
            <a:r>
              <a:rPr lang="ru-RU" sz="2400" dirty="0" smtClean="0"/>
              <a:t>Получился </a:t>
            </a:r>
            <a:r>
              <a:rPr lang="ru-RU" sz="2400" dirty="0" smtClean="0"/>
              <a:t>модуль, напоминающий рыбку.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2285992"/>
            <a:ext cx="47149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У этого модуля в разных местах имеются кармашки. Модули можно вставлять друг в друга, помещая уголки в кармашки.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Администратор\Local Settings\Temporary Internet Files\Content.IE5\E9V6ZQ55\PICT166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571750" cy="4229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Мастер-класс Мозаика, Оригами: Орнаменты из фантиков Фанти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357430"/>
            <a:ext cx="485778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571480"/>
            <a:ext cx="8143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Можно составить такие цветные бордюры для рамок и аппликаций. Экспериментируя с расположением деталей, можно получить множество различных узоров. 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928670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Интернет ресурсы</a:t>
            </a:r>
            <a:endParaRPr lang="ru-RU" sz="2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43042" y="1500174"/>
            <a:ext cx="6172200" cy="507209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Федеральный научно-методический центр им. Л. В.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Занкова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Дидактический интернет-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айт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«Страна Мастеров»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http://stranamasterov.ru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2.   Иллюстрации с сайта  Страна Мастеров http://stranamasterov.ru </a:t>
            </a:r>
          </a:p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Блог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Татьяны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Просняковой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(автор учебно-методического комплекта «Технология»)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90</TotalTime>
  <Words>172</Words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Орнаменты из фантиков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Цветные бордюры</dc:title>
  <cp:lastModifiedBy>Admin</cp:lastModifiedBy>
  <cp:revision>12</cp:revision>
  <dcterms:modified xsi:type="dcterms:W3CDTF">2013-10-03T19:59:26Z</dcterms:modified>
</cp:coreProperties>
</file>