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75" r:id="rId5"/>
    <p:sldId id="273" r:id="rId6"/>
    <p:sldId id="276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node" TargetMode="External"/><Relationship Id="rId2" Type="http://schemas.openxmlformats.org/officeDocument/2006/relationships/hyperlink" Target="http://stranamasterov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ranamasterov.ru/user/68325" TargetMode="External"/><Relationship Id="rId4" Type="http://schemas.openxmlformats.org/officeDocument/2006/relationships/hyperlink" Target="http://stranamasterov.ru/node/20444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0.liveinternet.ru/images/attach/c/3/83/271/83271738_large_76755295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1.liveinternet.ru/images/attach/c/3/83/271/83271717_large_76755219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85794"/>
            <a:ext cx="5137036" cy="971568"/>
          </a:xfrm>
        </p:spPr>
        <p:txBody>
          <a:bodyPr/>
          <a:lstStyle/>
          <a:p>
            <a:r>
              <a:rPr lang="ru-RU" dirty="0" err="1" smtClean="0"/>
              <a:t>Тинга</a:t>
            </a:r>
            <a:r>
              <a:rPr lang="ru-RU" dirty="0" smtClean="0"/>
              <a:t> </a:t>
            </a:r>
            <a:r>
              <a:rPr lang="ru-RU" dirty="0" err="1" smtClean="0"/>
              <a:t>Тинга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2214554"/>
            <a:ext cx="2786082" cy="407196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 Мастер-класс, Урок рисования Рисование и живопись: Леопард в стиле Тинга Тинга. Гуашь. Фото 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471490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14351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Презентацию для занятий кружка «Художественное творчество»</a:t>
            </a:r>
          </a:p>
          <a:p>
            <a:pPr algn="ctr"/>
            <a:r>
              <a:rPr lang="ru-RU" dirty="0" smtClean="0"/>
              <a:t>подготовил</a:t>
            </a:r>
          </a:p>
          <a:p>
            <a:pPr algn="ctr"/>
            <a:r>
              <a:rPr lang="ru-RU" dirty="0" smtClean="0"/>
              <a:t>Учитель начальных классов: Веденеева О. И.</a:t>
            </a:r>
          </a:p>
          <a:p>
            <a:pPr algn="ctr"/>
            <a:r>
              <a:rPr lang="ru-RU" dirty="0" smtClean="0"/>
              <a:t>МОУ «Лицей № 47» г. Саратова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7858179" cy="52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8581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80010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00105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785818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07249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92961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800105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73581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77867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357298"/>
            <a:ext cx="80010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Живопись </a:t>
            </a:r>
            <a:r>
              <a:rPr lang="ru-RU" dirty="0" err="1" smtClean="0"/>
              <a:t>тинга-тинга</a:t>
            </a:r>
            <a:r>
              <a:rPr lang="ru-RU" dirty="0" smtClean="0"/>
              <a:t> появилась в Танзании 60-х годах ХХ века, название получила по имени основателя направления – </a:t>
            </a:r>
            <a:r>
              <a:rPr lang="ru-RU" dirty="0" err="1" smtClean="0"/>
              <a:t>Эдуардо</a:t>
            </a:r>
            <a:r>
              <a:rPr lang="ru-RU" dirty="0" smtClean="0"/>
              <a:t> </a:t>
            </a:r>
            <a:r>
              <a:rPr lang="ru-RU" dirty="0" err="1" smtClean="0"/>
              <a:t>Саиди</a:t>
            </a:r>
            <a:r>
              <a:rPr lang="ru-RU" dirty="0" smtClean="0"/>
              <a:t> </a:t>
            </a:r>
            <a:r>
              <a:rPr lang="ru-RU" dirty="0" err="1" smtClean="0"/>
              <a:t>Тинга-тинга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Первые картины рисовались на картоне, а прежде всего – на стенах домов. Изначально все работы были размером примерно 60х60 см, что привело к тому, что в некоторых источниках </a:t>
            </a:r>
            <a:r>
              <a:rPr lang="ru-RU" dirty="0" err="1" smtClean="0"/>
              <a:t>тинга-тинга</a:t>
            </a:r>
            <a:r>
              <a:rPr lang="ru-RU" dirty="0" smtClean="0"/>
              <a:t> именуется «квадратная живопись».</a:t>
            </a:r>
            <a:br>
              <a:rPr lang="ru-RU" dirty="0" smtClean="0"/>
            </a:br>
            <a:r>
              <a:rPr lang="ru-RU" dirty="0" smtClean="0"/>
              <a:t>    Несмотря на то, что это искусство постоянно развивается и приобретает новые сюжеты, выделяются некие общие черты:</a:t>
            </a:r>
            <a:br>
              <a:rPr lang="ru-RU" dirty="0" smtClean="0"/>
            </a:br>
            <a:r>
              <a:rPr lang="ru-RU" dirty="0" smtClean="0"/>
              <a:t>1.как правило, одноцветный фон с небольшим количеством оттенков;</a:t>
            </a:r>
            <a:br>
              <a:rPr lang="ru-RU" dirty="0" smtClean="0"/>
            </a:br>
            <a:r>
              <a:rPr lang="ru-RU" dirty="0" smtClean="0"/>
              <a:t>2.основной мотив наносится с помощью простых и четких линий и, как правило, занимает почти весь фон;</a:t>
            </a:r>
            <a:br>
              <a:rPr lang="ru-RU" dirty="0" smtClean="0"/>
            </a:br>
            <a:r>
              <a:rPr lang="ru-RU" dirty="0" smtClean="0"/>
              <a:t>3.отсутствие перспективы;</a:t>
            </a:r>
            <a:br>
              <a:rPr lang="ru-RU" dirty="0" smtClean="0"/>
            </a:br>
            <a:r>
              <a:rPr lang="ru-RU" dirty="0" smtClean="0"/>
              <a:t>4.размашистость и зачастую повторяющийся рисунок линий придает изображению характер живого экспрессивного орнамента.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1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42955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50043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stranamasterov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.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ru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2013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Леопард в стиле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Тинга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Тинга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</a:p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Блог~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rId5" action="ppaction://hlinkfile" tooltip="Информация о пользователе."/>
              </a:rPr>
              <a:t>Галёна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~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4286256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http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://www.liveinternet.ru/users/svetlana2070/post205092945/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72866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ct val="0"/>
              </a:spcBef>
              <a:buFontTx/>
              <a:buAutoNum type="arabicPeriod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Федеральный научно-методический центр им. Л. В.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Занкова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Дидактический интернет-сайт «Страна Мастеров»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http://stranamasterov.ru </a:t>
            </a:r>
          </a:p>
          <a:p>
            <a:pPr marL="457200" lvl="0" indent="-457200">
              <a:spcBef>
                <a:spcPct val="0"/>
              </a:spcBef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0" indent="-457200">
              <a:spcBef>
                <a:spcPct val="0"/>
              </a:spcBef>
              <a:buAutoNum type="arabicPeriod" startAt="2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Иллюстрации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 сайта 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0" indent="-45720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Страна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Мастеров http://stranamasterov.ru 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14546" y="1000108"/>
            <a:ext cx="3929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Интернет ресурсы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Африка.Тинга Тинга. Гуашь. Фото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0"/>
            <a:ext cx="771530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0.liveinternet.ru/images/attach/c/3/83/271/83271738_large_7675529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928670"/>
            <a:ext cx="5572164" cy="557216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Жирафы в стиле Тинга Тинга. Гуашь. Фото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92961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7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1.liveinternet.ru/images/attach/c/3/83/271/83271717_large_7675521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928670"/>
            <a:ext cx="5715040" cy="571504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928670"/>
            <a:ext cx="764386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643865" cy="514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, Урок рисования Рисование и живопись: Леопард в стиле Тинга Тинга. Гуашь. Фото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</TotalTime>
  <Words>132</Words>
  <PresentationFormat>Экран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Тинга Тинга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Тинга Тинга</dc:title>
  <cp:lastModifiedBy>Admin</cp:lastModifiedBy>
  <cp:revision>5</cp:revision>
  <dcterms:modified xsi:type="dcterms:W3CDTF">2013-10-03T19:56:55Z</dcterms:modified>
</cp:coreProperties>
</file>