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03.10.2013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 spd="med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 spd="med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03.10.2013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 spd="med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03.10.2013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03.10.2013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 spd="med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  <p:transition spd="med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03.10.2013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med">
    <p:fade/>
  </p:transition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6000" dirty="0" smtClean="0"/>
              <a:t>Роза из пластилина</a:t>
            </a:r>
            <a:endParaRPr lang="ru-RU" sz="6000" dirty="0"/>
          </a:p>
        </p:txBody>
      </p:sp>
      <p:pic>
        <p:nvPicPr>
          <p:cNvPr id="4" name="Рисунок 3" descr="http://stranamasterov.ru/images/flowers/45-03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3143224"/>
            <a:ext cx="4286280" cy="3357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429092" y="4143380"/>
            <a:ext cx="4714908" cy="1785950"/>
          </a:xfrm>
        </p:spPr>
        <p:txBody>
          <a:bodyPr>
            <a:normAutofit fontScale="62500" lnSpcReduction="20000"/>
          </a:bodyPr>
          <a:lstStyle/>
          <a:p>
            <a:r>
              <a:rPr lang="ru-RU" dirty="0" smtClean="0"/>
              <a:t>     </a:t>
            </a:r>
            <a:r>
              <a:rPr lang="ru-RU" dirty="0" smtClean="0"/>
              <a:t> </a:t>
            </a:r>
            <a:r>
              <a:rPr lang="ru-RU" dirty="0" smtClean="0"/>
              <a:t>Презентацию </a:t>
            </a:r>
            <a:r>
              <a:rPr lang="ru-RU" dirty="0" smtClean="0"/>
              <a:t>для занятий кружка </a:t>
            </a:r>
            <a:endParaRPr lang="ru-RU" dirty="0" smtClean="0"/>
          </a:p>
          <a:p>
            <a:r>
              <a:rPr lang="ru-RU" dirty="0" smtClean="0"/>
              <a:t>«</a:t>
            </a:r>
            <a:r>
              <a:rPr lang="ru-RU" dirty="0" smtClean="0"/>
              <a:t>Художественное </a:t>
            </a:r>
            <a:r>
              <a:rPr lang="ru-RU" dirty="0" smtClean="0"/>
              <a:t>творчество»</a:t>
            </a:r>
            <a:endParaRPr lang="ru-RU" dirty="0" smtClean="0"/>
          </a:p>
          <a:p>
            <a:r>
              <a:rPr lang="ru-RU" dirty="0" smtClean="0"/>
              <a:t>подготовила</a:t>
            </a:r>
            <a:endParaRPr lang="ru-RU" dirty="0" smtClean="0"/>
          </a:p>
          <a:p>
            <a:r>
              <a:rPr lang="ru-RU" dirty="0" smtClean="0"/>
              <a:t>учитель </a:t>
            </a:r>
            <a:r>
              <a:rPr lang="ru-RU" dirty="0" smtClean="0"/>
              <a:t>начальных классов: Веденеева О. И.</a:t>
            </a:r>
          </a:p>
          <a:p>
            <a:r>
              <a:rPr lang="ru-RU" dirty="0" smtClean="0"/>
              <a:t>МОУ «Лицей № 47» г. Саратова</a:t>
            </a:r>
          </a:p>
          <a:p>
            <a:r>
              <a:rPr lang="ru-RU" dirty="0" smtClean="0"/>
              <a:t>                    </a:t>
            </a:r>
            <a:endParaRPr lang="ru-RU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8662" y="1643050"/>
            <a:ext cx="7772400" cy="1143000"/>
          </a:xfrm>
        </p:spPr>
        <p:txBody>
          <a:bodyPr>
            <a:normAutofit fontScale="90000"/>
          </a:bodyPr>
          <a:lstStyle/>
          <a:p>
            <a:pPr lvl="0" algn="ctr"/>
            <a:r>
              <a:rPr lang="ru-RU" sz="2700" dirty="0" smtClean="0"/>
              <a:t>1.этап</a:t>
            </a:r>
            <a:br>
              <a:rPr lang="ru-RU" sz="2700" dirty="0" smtClean="0"/>
            </a:br>
            <a:r>
              <a:rPr lang="ru-RU" sz="2700" dirty="0" smtClean="0"/>
              <a:t>Разомни </a:t>
            </a:r>
            <a:r>
              <a:rPr lang="ru-RU" sz="2700" dirty="0" smtClean="0"/>
              <a:t>пластилиновую пластину. </a:t>
            </a:r>
            <a:br>
              <a:rPr lang="ru-RU" sz="2700" dirty="0" smtClean="0"/>
            </a:br>
            <a:r>
              <a:rPr lang="ru-RU" sz="2700" dirty="0" smtClean="0"/>
              <a:t>Помести её между двумя листами бумаги и разровняй карандашом.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Содержимое 3" descr="http://stranamasterov.ru/images/flowers/44-01.jpg"/>
          <p:cNvPicPr>
            <a:picLocks noGrp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14348" y="2643182"/>
            <a:ext cx="3143272" cy="3214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stranamasterov.ru/images/flowers/44-02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14810" y="2714620"/>
            <a:ext cx="4286280" cy="3429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7224" y="857232"/>
            <a:ext cx="7772400" cy="1143000"/>
          </a:xfrm>
        </p:spPr>
        <p:txBody>
          <a:bodyPr>
            <a:noAutofit/>
          </a:bodyPr>
          <a:lstStyle/>
          <a:p>
            <a:pPr lvl="0" algn="ctr"/>
            <a:r>
              <a:rPr lang="ru-RU" sz="2400" dirty="0" smtClean="0"/>
              <a:t>2. Этап</a:t>
            </a:r>
            <a:br>
              <a:rPr lang="ru-RU" sz="2400" dirty="0" smtClean="0"/>
            </a:br>
            <a:r>
              <a:rPr lang="ru-RU" sz="2400" dirty="0" smtClean="0"/>
              <a:t>Отдели </a:t>
            </a:r>
            <a:r>
              <a:rPr lang="ru-RU" sz="2400" dirty="0" smtClean="0"/>
              <a:t>пластину от бумаги. </a:t>
            </a:r>
            <a:br>
              <a:rPr lang="ru-RU" sz="2400" dirty="0" smtClean="0"/>
            </a:br>
            <a:r>
              <a:rPr lang="ru-RU" sz="2400" dirty="0" smtClean="0"/>
              <a:t>Вырежи круг с помощью крышечки. </a:t>
            </a:r>
            <a:br>
              <a:rPr lang="ru-RU" sz="2400" dirty="0" smtClean="0"/>
            </a:br>
            <a:endParaRPr lang="ru-RU" sz="2400" dirty="0"/>
          </a:p>
        </p:txBody>
      </p:sp>
      <p:pic>
        <p:nvPicPr>
          <p:cNvPr id="4" name="Содержимое 3" descr="http://stranamasterov.ru/images/flowers/44-03.jpg"/>
          <p:cNvPicPr>
            <a:picLocks noGrp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85720" y="2143116"/>
            <a:ext cx="3857652" cy="33575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stranamasterov.ru/images/flowers/44-04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57752" y="2285992"/>
            <a:ext cx="3857652" cy="3857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8662" y="642918"/>
            <a:ext cx="7772400" cy="1143000"/>
          </a:xfrm>
        </p:spPr>
        <p:txBody>
          <a:bodyPr>
            <a:normAutofit fontScale="90000"/>
          </a:bodyPr>
          <a:lstStyle/>
          <a:p>
            <a:pPr lvl="0" algn="ctr"/>
            <a:r>
              <a:rPr lang="ru-RU" sz="2400" dirty="0" smtClean="0"/>
              <a:t>3. Этап</a:t>
            </a:r>
            <a:br>
              <a:rPr lang="ru-RU" sz="2400" dirty="0" smtClean="0"/>
            </a:br>
            <a:r>
              <a:rPr lang="ru-RU" sz="2400" dirty="0" smtClean="0"/>
              <a:t>Разрежь </a:t>
            </a:r>
            <a:r>
              <a:rPr lang="ru-RU" sz="2400" dirty="0" smtClean="0"/>
              <a:t>круг пополам. </a:t>
            </a:r>
            <a:br>
              <a:rPr lang="ru-RU" sz="2400" dirty="0" smtClean="0"/>
            </a:br>
            <a:endParaRPr lang="ru-RU" sz="2400" dirty="0"/>
          </a:p>
        </p:txBody>
      </p:sp>
      <p:pic>
        <p:nvPicPr>
          <p:cNvPr id="4" name="Содержимое 3" descr="http://stranamasterov.ru/images/flowers/44-05.jpg"/>
          <p:cNvPicPr>
            <a:picLocks noGrp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14348" y="1928802"/>
            <a:ext cx="3786214" cy="3214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stranamasterov.ru/images/flowers/44-06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00562" y="2357430"/>
            <a:ext cx="4000528" cy="3714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7224" y="1714488"/>
            <a:ext cx="7772400" cy="1143000"/>
          </a:xfrm>
        </p:spPr>
        <p:txBody>
          <a:bodyPr>
            <a:normAutofit fontScale="90000"/>
          </a:bodyPr>
          <a:lstStyle/>
          <a:p>
            <a:pPr lvl="0" algn="ctr"/>
            <a:r>
              <a:rPr lang="ru-RU" sz="2700" dirty="0" smtClean="0"/>
              <a:t>4. этап</a:t>
            </a:r>
            <a:br>
              <a:rPr lang="ru-RU" sz="2700" dirty="0" smtClean="0"/>
            </a:br>
            <a:r>
              <a:rPr lang="ru-RU" sz="2700" dirty="0" smtClean="0"/>
              <a:t>Расплющи </a:t>
            </a:r>
            <a:r>
              <a:rPr lang="ru-RU" sz="2700" dirty="0" smtClean="0"/>
              <a:t>края полукруга, надавливая через бумагу. </a:t>
            </a:r>
            <a:br>
              <a:rPr lang="ru-RU" sz="2700" dirty="0" smtClean="0"/>
            </a:br>
            <a:r>
              <a:rPr lang="ru-RU" sz="2700" dirty="0" smtClean="0"/>
              <a:t>Сворачивай цветок, отгибая края лепестков.</a:t>
            </a:r>
            <a:br>
              <a:rPr lang="ru-RU" sz="2700" dirty="0" smtClean="0"/>
            </a:br>
            <a:r>
              <a:rPr lang="ru-RU" sz="2700" dirty="0" smtClean="0"/>
              <a:t>Для цветка понадобится 4-8 лепестков.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Содержимое 3" descr="http://stranamasterov.ru/images/flowers/44-07.jpg"/>
          <p:cNvPicPr>
            <a:picLocks noGrp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00034" y="3857628"/>
            <a:ext cx="3071834" cy="2786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stranamasterov.ru/images/flowers/44-08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86182" y="3786190"/>
            <a:ext cx="2357454" cy="2714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://stranamasterov.ru/images/flowers/44-09.jpg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72198" y="3286124"/>
            <a:ext cx="2786082" cy="3000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1285860"/>
            <a:ext cx="77724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700" dirty="0" smtClean="0"/>
              <a:t>Совет:</a:t>
            </a:r>
            <a:br>
              <a:rPr lang="ru-RU" sz="2700" dirty="0" smtClean="0"/>
            </a:br>
            <a:r>
              <a:rPr lang="ru-RU" sz="2700" dirty="0" smtClean="0"/>
              <a:t>Чтобы </a:t>
            </a:r>
            <a:r>
              <a:rPr lang="ru-RU" sz="2700" dirty="0" smtClean="0"/>
              <a:t>получить пёстрые розы, смешивай пластилин до мраморных разводов.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Содержимое 3" descr="http://stranamasterov.ru/images/flowers/44-10.jpg"/>
          <p:cNvPicPr>
            <a:picLocks noGrp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000364" y="2214554"/>
            <a:ext cx="3286148" cy="4286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1428736"/>
            <a:ext cx="77724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700" dirty="0" smtClean="0"/>
              <a:t>5. Этап</a:t>
            </a:r>
            <a:br>
              <a:rPr lang="ru-RU" sz="2700" dirty="0" smtClean="0"/>
            </a:br>
            <a:r>
              <a:rPr lang="ru-RU" sz="2700" dirty="0" smtClean="0"/>
              <a:t>Для </a:t>
            </a:r>
            <a:r>
              <a:rPr lang="ru-RU" sz="2700" dirty="0" smtClean="0"/>
              <a:t>листьев раскатай через бумагу зелёный пластилин разных оттенков. Вырезай с помощью крышечки.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Содержимое 3" descr="http://stranamasterov.ru/images/flowers/45-01.jpg"/>
          <p:cNvPicPr>
            <a:picLocks noGrp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42910" y="2428868"/>
            <a:ext cx="3214710" cy="3429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stranamasterov.ru/images/flowers/45-02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72066" y="2285992"/>
            <a:ext cx="3000396" cy="33575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://stranamasterov.ru/images/flowers/45-03.jpg"/>
          <p:cNvPicPr>
            <a:picLocks noGrp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85720" y="1214422"/>
            <a:ext cx="4429156" cy="4714908"/>
          </a:xfrm>
          <a:prstGeom prst="rect">
            <a:avLst/>
          </a:prstGeom>
          <a:ln w="190500" cap="sq">
            <a:solidFill>
              <a:schemeClr val="accent2">
                <a:lumMod val="40000"/>
                <a:lumOff val="60000"/>
              </a:schemeClr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5" name="Рисунок 4" descr="http://stranamasterov.ru/images/flowers/44-10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43504" y="428604"/>
            <a:ext cx="3714776" cy="5929354"/>
          </a:xfrm>
          <a:prstGeom prst="rect">
            <a:avLst/>
          </a:prstGeom>
          <a:ln w="190500" cap="sq">
            <a:solidFill>
              <a:schemeClr val="bg2">
                <a:lumMod val="90000"/>
              </a:schemeClr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214414" y="1857364"/>
            <a:ext cx="678661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lvl="0" indent="-457200">
              <a:spcBef>
                <a:spcPct val="0"/>
              </a:spcBef>
              <a:buFontTx/>
              <a:buAutoNum type="arabicPeriod"/>
              <a:defRPr/>
            </a:pP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</a:rPr>
              <a:t>Федеральный научно-методический центр им. Л. В. </a:t>
            </a:r>
            <a:r>
              <a:rPr lang="ru-RU" sz="2400" dirty="0" err="1" smtClean="0">
                <a:solidFill>
                  <a:schemeClr val="tx2">
                    <a:lumMod val="75000"/>
                  </a:schemeClr>
                </a:solidFill>
              </a:rPr>
              <a:t>Занкова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</a:rPr>
              <a:t>   </a:t>
            </a:r>
          </a:p>
          <a:p>
            <a:pPr marL="457200" lvl="0" indent="-457200">
              <a:spcBef>
                <a:spcPct val="0"/>
              </a:spcBef>
              <a:defRPr/>
            </a:pP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</a:rPr>
              <a:t>       Дидактический интернет-сайт «Страна Мастеров»</a:t>
            </a:r>
          </a:p>
          <a:p>
            <a:pPr marL="457200" lvl="0" indent="-457200">
              <a:spcBef>
                <a:spcPct val="0"/>
              </a:spcBef>
              <a:defRPr/>
            </a:pP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</a:rPr>
              <a:t>       http://stranamasterov.ru </a:t>
            </a:r>
          </a:p>
          <a:p>
            <a:pPr marL="457200" lvl="0" indent="-457200">
              <a:spcBef>
                <a:spcPct val="0"/>
              </a:spcBef>
              <a:defRPr/>
            </a:pPr>
            <a:endParaRPr lang="ru-RU" sz="2400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457200" lvl="0" indent="-457200">
              <a:spcBef>
                <a:spcPct val="0"/>
              </a:spcBef>
              <a:defRPr/>
            </a:pP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</a:rPr>
              <a:t>2.   Иллюстрации с сайта  Страна Мастеров http://stranamasterov.ru </a:t>
            </a:r>
          </a:p>
          <a:p>
            <a:pPr marL="457200" lvl="0" indent="-457200">
              <a:spcBef>
                <a:spcPct val="0"/>
              </a:spcBef>
              <a:defRPr/>
            </a:pP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</a:rPr>
              <a:t>       </a:t>
            </a:r>
            <a:r>
              <a:rPr lang="ru-RU" sz="2400" dirty="0" err="1" smtClean="0">
                <a:solidFill>
                  <a:schemeClr val="tx2">
                    <a:lumMod val="75000"/>
                  </a:schemeClr>
                </a:solidFill>
              </a:rPr>
              <a:t>Блог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</a:rPr>
              <a:t> Татьяны </a:t>
            </a:r>
            <a:r>
              <a:rPr lang="ru-RU" sz="2400" dirty="0" err="1" smtClean="0">
                <a:solidFill>
                  <a:schemeClr val="tx2">
                    <a:lumMod val="75000"/>
                  </a:schemeClr>
                </a:solidFill>
              </a:rPr>
              <a:t>Просняковой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</a:rPr>
              <a:t> (автор учебно-методического комплекта «Технология»)</a:t>
            </a:r>
            <a:endParaRPr lang="ru-RU" sz="24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714612" y="1000108"/>
            <a:ext cx="276742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400" dirty="0" smtClean="0"/>
              <a:t>Интернет ресурсы</a:t>
            </a:r>
            <a:endParaRPr lang="ru-RU" sz="2400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раведливость">
  <a:themeElements>
    <a:clrScheme name="Справедливость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51</TotalTime>
  <Words>91</Words>
  <PresentationFormat>Экран (4:3)</PresentationFormat>
  <Paragraphs>20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Справедливость</vt:lpstr>
      <vt:lpstr>Роза из пластилина</vt:lpstr>
      <vt:lpstr>1.этап Разомни пластилиновую пластину.  Помести её между двумя листами бумаги и разровняй карандашом.  </vt:lpstr>
      <vt:lpstr>2. Этап Отдели пластину от бумаги.  Вырежи круг с помощью крышечки.  </vt:lpstr>
      <vt:lpstr>3. Этап Разрежь круг пополам.  </vt:lpstr>
      <vt:lpstr>4. этап Расплющи края полукруга, надавливая через бумагу.  Сворачивай цветок, отгибая края лепестков. Для цветка понадобится 4-8 лепестков.  </vt:lpstr>
      <vt:lpstr>Совет: Чтобы получить пёстрые розы, смешивай пластилин до мраморных разводов.  </vt:lpstr>
      <vt:lpstr>5. Этап Для листьев раскатай через бумагу зелёный пластилин разных оттенков. Вырезай с помощью крышечки. 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Роза из пластилина</dc:title>
  <cp:lastModifiedBy>Admin</cp:lastModifiedBy>
  <cp:revision>7</cp:revision>
  <dcterms:modified xsi:type="dcterms:W3CDTF">2013-10-03T19:17:48Z</dcterms:modified>
</cp:coreProperties>
</file>