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59CF-3230-4A9D-B540-EF5B862BA928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02F8A-739B-4854-8B8E-2F2B2CBFD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Подготовила:</a:t>
            </a:r>
            <a:br>
              <a:rPr lang="ru-RU" sz="2400" b="1" dirty="0" smtClean="0"/>
            </a:br>
            <a:r>
              <a:rPr lang="ru-RU" sz="2400" b="1" dirty="0" smtClean="0"/>
              <a:t> учитель начальных классов 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 err="1" smtClean="0"/>
              <a:t>Тайкова</a:t>
            </a:r>
            <a:r>
              <a:rPr lang="ru-RU" sz="2400" b="1" dirty="0" smtClean="0"/>
              <a:t> И.А.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9600" b="1" dirty="0">
                <a:solidFill>
                  <a:srgbClr val="FF0000"/>
                </a:solidFill>
              </a:rPr>
              <a:t>Тест: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9"/>
            <a:ext cx="8101042" cy="3314722"/>
          </a:xfrm>
        </p:spPr>
        <p:txBody>
          <a:bodyPr>
            <a:normAutofit/>
          </a:bodyPr>
          <a:lstStyle/>
          <a:p>
            <a:r>
              <a:rPr lang="ru-RU" b="1" dirty="0" smtClean="0"/>
              <a:t>1. Бабушка посадила 4 ряда тюльпанов по 8 штук в каждой. Сколько всего тюльпанов посадила бабушка?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86190"/>
            <a:ext cx="8858280" cy="18526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  А) 8+4                                                В) 8:4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Б) 8-4                                           Г)8 </a:t>
            </a:r>
            <a:r>
              <a:rPr lang="ru-RU" sz="5000" b="1" i="1" dirty="0" smtClean="0">
                <a:solidFill>
                  <a:schemeClr val="tx1"/>
                </a:solidFill>
              </a:rPr>
              <a:t>.</a:t>
            </a:r>
            <a:r>
              <a:rPr lang="ru-RU" b="1" i="1" dirty="0" smtClean="0">
                <a:solidFill>
                  <a:schemeClr val="tx1"/>
                </a:solidFill>
              </a:rPr>
              <a:t>4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243918" cy="3386160"/>
          </a:xfrm>
        </p:spPr>
        <p:txBody>
          <a:bodyPr>
            <a:normAutofit/>
          </a:bodyPr>
          <a:lstStyle/>
          <a:p>
            <a:r>
              <a:rPr lang="ru-RU" b="1" dirty="0" smtClean="0"/>
              <a:t>2. Если бабушка посадит 48 луковиц тюльпанов по 8 в ряд, сколько рядов получится?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143248"/>
            <a:ext cx="7200928" cy="249555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А) 48</a:t>
            </a:r>
            <a:r>
              <a:rPr lang="ru-RU" sz="5000" b="1" i="1" dirty="0" smtClean="0">
                <a:solidFill>
                  <a:schemeClr val="tx1"/>
                </a:solidFill>
              </a:rPr>
              <a:t>.</a:t>
            </a:r>
            <a:r>
              <a:rPr lang="ru-RU" b="1" i="1" dirty="0" smtClean="0">
                <a:solidFill>
                  <a:schemeClr val="tx1"/>
                </a:solidFill>
              </a:rPr>
              <a:t>8                        В)48+8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Б) 48:8                        Г) 48-8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5"/>
            <a:ext cx="8029604" cy="3171846"/>
          </a:xfrm>
        </p:spPr>
        <p:txBody>
          <a:bodyPr>
            <a:normAutofit/>
          </a:bodyPr>
          <a:lstStyle/>
          <a:p>
            <a:r>
              <a:rPr lang="ru-RU" b="1" dirty="0" smtClean="0"/>
              <a:t>3. В автобусе ехали 67 человек. Сколько человек вышло на остановке, если осталось 29 человек?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8001056" cy="300039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А) 67-29         В) 67. 29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Б) 67+29        Г)67:29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029604" cy="3386160"/>
          </a:xfrm>
        </p:spPr>
        <p:txBody>
          <a:bodyPr>
            <a:normAutofit/>
          </a:bodyPr>
          <a:lstStyle/>
          <a:p>
            <a:r>
              <a:rPr lang="ru-RU" b="1" dirty="0" smtClean="0"/>
              <a:t>4. У Вани было 262 руб.Он купил книгу за 77 руб. Сколько денег осталось  у Вани?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А) 262+77        В)262 : 77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Б) 77+262      Г) 262 -77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243918" cy="3243284"/>
          </a:xfrm>
        </p:spPr>
        <p:txBody>
          <a:bodyPr>
            <a:normAutofit/>
          </a:bodyPr>
          <a:lstStyle/>
          <a:p>
            <a:r>
              <a:rPr lang="ru-RU" b="1" dirty="0" smtClean="0"/>
              <a:t>5. В кинотеатре 9 рядов по 25 кресел в каждом. Сколько всего мест в кинотеатре?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А) 25+9          В) 25.9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Б) 25:9           Г) 9+25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"/>
            <a:ext cx="8243918" cy="3600450"/>
          </a:xfrm>
        </p:spPr>
        <p:txBody>
          <a:bodyPr/>
          <a:lstStyle/>
          <a:p>
            <a:r>
              <a:rPr lang="ru-RU" b="1" dirty="0" smtClean="0"/>
              <a:t>Выбери верное равенство:</a:t>
            </a:r>
            <a:br>
              <a:rPr lang="ru-RU" b="1" dirty="0" smtClean="0"/>
            </a:br>
            <a:r>
              <a:rPr lang="ru-RU" b="1" dirty="0" smtClean="0"/>
              <a:t>А)6+6+6+6+6=6 5</a:t>
            </a:r>
            <a:br>
              <a:rPr lang="ru-RU" b="1" dirty="0" smtClean="0"/>
            </a:br>
            <a:r>
              <a:rPr lang="ru-RU" b="1" dirty="0" smtClean="0"/>
              <a:t>     Б)5+5+5+5+5+5=6 5</a:t>
            </a:r>
            <a:br>
              <a:rPr lang="ru-RU" b="1" dirty="0" smtClean="0"/>
            </a:br>
            <a:r>
              <a:rPr lang="ru-RU" b="1" dirty="0" smtClean="0"/>
              <a:t>   В)6+6+6+6+6+=5 6</a:t>
            </a:r>
            <a:br>
              <a:rPr lang="ru-RU" b="1" dirty="0" smtClean="0"/>
            </a:br>
            <a:r>
              <a:rPr lang="ru-RU" b="1" dirty="0" smtClean="0"/>
              <a:t>     Г)5+5+5+5+5+5=5 6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5929322" y="1142984"/>
            <a:ext cx="71438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6500826" y="1785926"/>
            <a:ext cx="71438" cy="79062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215074" y="2428868"/>
            <a:ext cx="71438" cy="71438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500826" y="3143248"/>
            <a:ext cx="45719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7958166" cy="3314722"/>
          </a:xfrm>
        </p:spPr>
        <p:txBody>
          <a:bodyPr>
            <a:normAutofit/>
          </a:bodyPr>
          <a:lstStyle/>
          <a:p>
            <a:r>
              <a:rPr lang="ru-RU" b="1" dirty="0" smtClean="0"/>
              <a:t>От перестановки множителей произведение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786058"/>
            <a:ext cx="6700862" cy="285274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А) увеличивается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уменьшается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не изменяется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5"/>
            <a:ext cx="7958166" cy="3171846"/>
          </a:xfrm>
        </p:spPr>
        <p:txBody>
          <a:bodyPr>
            <a:normAutofit/>
          </a:bodyPr>
          <a:lstStyle/>
          <a:p>
            <a:r>
              <a:rPr lang="ru-RU" b="1" dirty="0" smtClean="0"/>
              <a:t>Впиши названия компонентов умножения: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00306"/>
            <a:ext cx="9144000" cy="314327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7200" dirty="0" smtClean="0">
                <a:solidFill>
                  <a:schemeClr val="bg1"/>
                </a:solidFill>
              </a:rPr>
              <a:t>     </a:t>
            </a:r>
            <a:r>
              <a:rPr lang="ru-RU" sz="7200" dirty="0" smtClean="0">
                <a:solidFill>
                  <a:schemeClr val="bg2"/>
                </a:solidFill>
              </a:rPr>
              <a:t>  </a:t>
            </a:r>
            <a:r>
              <a:rPr lang="ru-RU" sz="7200" dirty="0" smtClean="0">
                <a:solidFill>
                  <a:schemeClr val="bg1"/>
                </a:solidFill>
              </a:rPr>
              <a:t>             =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3357562"/>
            <a:ext cx="285748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1-й множитель</a:t>
            </a:r>
            <a:endParaRPr lang="ru-RU" sz="2800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3286116" y="3714752"/>
            <a:ext cx="285752" cy="20479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3786182" y="3357562"/>
            <a:ext cx="2357454" cy="121444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?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7215206" y="3214686"/>
            <a:ext cx="1928794" cy="12858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?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188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Подготовила:  учитель начальных классов   Тайкова И.А.</vt:lpstr>
      <vt:lpstr>1. Бабушка посадила 4 ряда тюльпанов по 8 штук в каждой. Сколько всего тюльпанов посадила бабушка?</vt:lpstr>
      <vt:lpstr>2. Если бабушка посадит 48 луковиц тюльпанов по 8 в ряд, сколько рядов получится?</vt:lpstr>
      <vt:lpstr>3. В автобусе ехали 67 человек. Сколько человек вышло на остановке, если осталось 29 человек?</vt:lpstr>
      <vt:lpstr>4. У Вани было 262 руб.Он купил книгу за 77 руб. Сколько денег осталось  у Вани?</vt:lpstr>
      <vt:lpstr>5. В кинотеатре 9 рядов по 25 кресел в каждом. Сколько всего мест в кинотеатре?</vt:lpstr>
      <vt:lpstr>Выбери верное равенство: А)6+6+6+6+6=6 5      Б)5+5+5+5+5+5=6 5    В)6+6+6+6+6+=5 6      Г)5+5+5+5+5+5=5 6</vt:lpstr>
      <vt:lpstr>От перестановки множителей произведение : </vt:lpstr>
      <vt:lpstr>Впиши названия компонентов умножения: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Тест:</dc:title>
  <dc:creator>мы</dc:creator>
  <cp:lastModifiedBy>мы</cp:lastModifiedBy>
  <cp:revision>5</cp:revision>
  <dcterms:created xsi:type="dcterms:W3CDTF">2013-02-24T09:36:56Z</dcterms:created>
  <dcterms:modified xsi:type="dcterms:W3CDTF">2013-10-01T06:25:42Z</dcterms:modified>
</cp:coreProperties>
</file>